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media/audio2.wav" ContentType="audio/wav"/>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76" r:id="rId1"/>
  </p:sldMasterIdLst>
  <p:notesMasterIdLst>
    <p:notesMasterId r:id="rId40"/>
  </p:notesMasterIdLst>
  <p:sldIdLst>
    <p:sldId id="269" r:id="rId2"/>
    <p:sldId id="278" r:id="rId3"/>
    <p:sldId id="270" r:id="rId4"/>
    <p:sldId id="271" r:id="rId5"/>
    <p:sldId id="288" r:id="rId6"/>
    <p:sldId id="259" r:id="rId7"/>
    <p:sldId id="287" r:id="rId8"/>
    <p:sldId id="279" r:id="rId9"/>
    <p:sldId id="284" r:id="rId10"/>
    <p:sldId id="285" r:id="rId11"/>
    <p:sldId id="296" r:id="rId12"/>
    <p:sldId id="303" r:id="rId13"/>
    <p:sldId id="304" r:id="rId14"/>
    <p:sldId id="294" r:id="rId15"/>
    <p:sldId id="297" r:id="rId16"/>
    <p:sldId id="292" r:id="rId17"/>
    <p:sldId id="265" r:id="rId18"/>
    <p:sldId id="286" r:id="rId19"/>
    <p:sldId id="283" r:id="rId20"/>
    <p:sldId id="262" r:id="rId21"/>
    <p:sldId id="277" r:id="rId22"/>
    <p:sldId id="282" r:id="rId23"/>
    <p:sldId id="260" r:id="rId24"/>
    <p:sldId id="272" r:id="rId25"/>
    <p:sldId id="300" r:id="rId26"/>
    <p:sldId id="301" r:id="rId27"/>
    <p:sldId id="302" r:id="rId28"/>
    <p:sldId id="264" r:id="rId29"/>
    <p:sldId id="266" r:id="rId30"/>
    <p:sldId id="261" r:id="rId31"/>
    <p:sldId id="273" r:id="rId32"/>
    <p:sldId id="299" r:id="rId33"/>
    <p:sldId id="258" r:id="rId34"/>
    <p:sldId id="263" r:id="rId35"/>
    <p:sldId id="275" r:id="rId36"/>
    <p:sldId id="276" r:id="rId37"/>
    <p:sldId id="298" r:id="rId38"/>
    <p:sldId id="268" r:id="rId39"/>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A11F485E-B7B9-4C55-9EA2-643E0478AF66}">
          <p14:sldIdLst>
            <p14:sldId id="269"/>
            <p14:sldId id="278"/>
            <p14:sldId id="270"/>
            <p14:sldId id="271"/>
            <p14:sldId id="288"/>
            <p14:sldId id="259"/>
            <p14:sldId id="287"/>
            <p14:sldId id="279"/>
            <p14:sldId id="284"/>
            <p14:sldId id="285"/>
            <p14:sldId id="296"/>
            <p14:sldId id="303"/>
            <p14:sldId id="304"/>
            <p14:sldId id="294"/>
            <p14:sldId id="297"/>
            <p14:sldId id="292"/>
            <p14:sldId id="265"/>
            <p14:sldId id="286"/>
            <p14:sldId id="283"/>
            <p14:sldId id="262"/>
            <p14:sldId id="277"/>
            <p14:sldId id="282"/>
            <p14:sldId id="260"/>
            <p14:sldId id="272"/>
            <p14:sldId id="300"/>
            <p14:sldId id="301"/>
            <p14:sldId id="302"/>
            <p14:sldId id="264"/>
            <p14:sldId id="266"/>
            <p14:sldId id="261"/>
            <p14:sldId id="273"/>
            <p14:sldId id="299"/>
            <p14:sldId id="258"/>
            <p14:sldId id="263"/>
            <p14:sldId id="275"/>
            <p14:sldId id="276"/>
            <p14:sldId id="298"/>
            <p14:sldId id="26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wende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CACC"/>
    <a:srgbClr val="DA262D"/>
    <a:srgbClr val="F2F2F2"/>
    <a:srgbClr val="0000FF"/>
    <a:srgbClr val="488B26"/>
    <a:srgbClr val="DAD000"/>
    <a:srgbClr val="FFF41A"/>
    <a:srgbClr val="164002"/>
    <a:srgbClr val="DFE9F0"/>
    <a:srgbClr val="2C43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474"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6-02-01T17:16:15.168" idx="1">
    <p:pos x="10" y="10"/>
    <p:text/>
  </p:cm>
</p:cmLst>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diagrams/_rels/data4.xml.rels><?xml version="1.0" encoding="UTF-8" standalone="yes"?>
<Relationships xmlns="http://schemas.openxmlformats.org/package/2006/relationships"><Relationship Id="rId1" Type="http://schemas.openxmlformats.org/officeDocument/2006/relationships/hyperlink" Target="https://www.jhg-nordwest.at/de/pages/aktuelles-8.aspx" TargetMode="External"/></Relationships>
</file>

<file path=ppt/diagrams/_rels/data5.xml.rels><?xml version="1.0" encoding="UTF-8" standalone="yes"?>
<Relationships xmlns="http://schemas.openxmlformats.org/package/2006/relationships"><Relationship Id="rId1" Type="http://schemas.openxmlformats.org/officeDocument/2006/relationships/hyperlink" Target="JHG%20Nord.docx"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diagrams/_rels/drawing4.xml.rels><?xml version="1.0" encoding="UTF-8" standalone="yes"?>
<Relationships xmlns="http://schemas.openxmlformats.org/package/2006/relationships"><Relationship Id="rId1" Type="http://schemas.openxmlformats.org/officeDocument/2006/relationships/hyperlink" Target="https://www.jhg-nordwest.at/de/pages/aktuelles-8.aspx" TargetMode="External"/></Relationships>
</file>

<file path=ppt/diagrams/_rels/drawing5.xml.rels><?xml version="1.0" encoding="UTF-8" standalone="yes"?>
<Relationships xmlns="http://schemas.openxmlformats.org/package/2006/relationships"><Relationship Id="rId1" Type="http://schemas.openxmlformats.org/officeDocument/2006/relationships/hyperlink" Target="JHG%20Nord.docx" TargetMode="Externa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7AEB0-1665-4B43-8FDF-78A2A6D63391}" type="doc">
      <dgm:prSet loTypeId="urn:microsoft.com/office/officeart/2018/2/layout/IconVerticalSolidList" loCatId="icon" qsTypeId="urn:microsoft.com/office/officeart/2005/8/quickstyle/simple1" qsCatId="simple" csTypeId="urn:microsoft.com/office/officeart/2005/8/colors/accent1_3" csCatId="accent1" phldr="1"/>
      <dgm:spPr/>
      <dgm:t>
        <a:bodyPr/>
        <a:lstStyle/>
        <a:p>
          <a:endParaRPr lang="en-US"/>
        </a:p>
      </dgm:t>
    </dgm:pt>
    <dgm:pt modelId="{AFF3EC7C-FB6A-4B20-871C-669C7B801CDE}">
      <dgm:prSet/>
      <dgm:spPr/>
      <dgm:t>
        <a:bodyPr/>
        <a:lstStyle/>
        <a:p>
          <a:pPr>
            <a:lnSpc>
              <a:spcPct val="100000"/>
            </a:lnSpc>
          </a:pPr>
          <a:r>
            <a:rPr lang="de-AT"/>
            <a:t>Beginn  10:00 Uhr</a:t>
          </a:r>
          <a:endParaRPr lang="en-US"/>
        </a:p>
      </dgm:t>
    </dgm:pt>
    <dgm:pt modelId="{6F31C0F0-E29E-4A8D-AC13-5E09C10CA0D3}" type="parTrans" cxnId="{63085F62-6C82-4845-AC9F-A5E7AAB95CD5}">
      <dgm:prSet/>
      <dgm:spPr/>
      <dgm:t>
        <a:bodyPr/>
        <a:lstStyle/>
        <a:p>
          <a:endParaRPr lang="en-US"/>
        </a:p>
      </dgm:t>
    </dgm:pt>
    <dgm:pt modelId="{6D35F81B-79B0-4ECD-860E-0238DAF91F99}" type="sibTrans" cxnId="{63085F62-6C82-4845-AC9F-A5E7AAB95CD5}">
      <dgm:prSet/>
      <dgm:spPr/>
      <dgm:t>
        <a:bodyPr/>
        <a:lstStyle/>
        <a:p>
          <a:endParaRPr lang="en-US"/>
        </a:p>
      </dgm:t>
    </dgm:pt>
    <dgm:pt modelId="{A64C0834-00F0-4454-915B-8092891926B6}">
      <dgm:prSet/>
      <dgm:spPr/>
      <dgm:t>
        <a:bodyPr/>
        <a:lstStyle/>
        <a:p>
          <a:pPr>
            <a:lnSpc>
              <a:spcPct val="100000"/>
            </a:lnSpc>
          </a:pPr>
          <a:r>
            <a:rPr lang="de-AT"/>
            <a:t>Fragen/Antwort nach jedem Themablock</a:t>
          </a:r>
          <a:endParaRPr lang="en-US"/>
        </a:p>
      </dgm:t>
    </dgm:pt>
    <dgm:pt modelId="{6889A058-CE31-4551-B670-BEBBB856E429}" type="parTrans" cxnId="{0E458E19-4C8F-455D-BB56-DD521D852096}">
      <dgm:prSet/>
      <dgm:spPr/>
      <dgm:t>
        <a:bodyPr/>
        <a:lstStyle/>
        <a:p>
          <a:endParaRPr lang="en-US"/>
        </a:p>
      </dgm:t>
    </dgm:pt>
    <dgm:pt modelId="{9EEE73C0-BA32-49CD-A118-164DF53CE4F9}" type="sibTrans" cxnId="{0E458E19-4C8F-455D-BB56-DD521D852096}">
      <dgm:prSet/>
      <dgm:spPr/>
      <dgm:t>
        <a:bodyPr/>
        <a:lstStyle/>
        <a:p>
          <a:endParaRPr lang="en-US"/>
        </a:p>
      </dgm:t>
    </dgm:pt>
    <dgm:pt modelId="{B2CF56D9-B230-47B9-BF4C-F27EE29BAA39}">
      <dgm:prSet/>
      <dgm:spPr/>
      <dgm:t>
        <a:bodyPr/>
        <a:lstStyle/>
        <a:p>
          <a:pPr>
            <a:lnSpc>
              <a:spcPct val="100000"/>
            </a:lnSpc>
          </a:pPr>
          <a:r>
            <a:rPr lang="de-AT"/>
            <a:t>Bitte keine Diskussionen </a:t>
          </a:r>
          <a:endParaRPr lang="en-US"/>
        </a:p>
      </dgm:t>
    </dgm:pt>
    <dgm:pt modelId="{EB7DFAA6-CBA2-47EA-963B-596CDDEC1163}" type="parTrans" cxnId="{9D092AF8-18F8-4052-A874-8273EFD7D788}">
      <dgm:prSet/>
      <dgm:spPr/>
      <dgm:t>
        <a:bodyPr/>
        <a:lstStyle/>
        <a:p>
          <a:endParaRPr lang="en-US"/>
        </a:p>
      </dgm:t>
    </dgm:pt>
    <dgm:pt modelId="{F8B5C0E6-92D4-4365-B8D1-60A406744996}" type="sibTrans" cxnId="{9D092AF8-18F8-4052-A874-8273EFD7D788}">
      <dgm:prSet/>
      <dgm:spPr/>
      <dgm:t>
        <a:bodyPr/>
        <a:lstStyle/>
        <a:p>
          <a:endParaRPr lang="en-US"/>
        </a:p>
      </dgm:t>
    </dgm:pt>
    <dgm:pt modelId="{078FA717-0E2E-4CCE-A007-78097B6BCE33}">
      <dgm:prSet/>
      <dgm:spPr/>
      <dgm:t>
        <a:bodyPr/>
        <a:lstStyle/>
        <a:p>
          <a:pPr>
            <a:lnSpc>
              <a:spcPct val="100000"/>
            </a:lnSpc>
          </a:pPr>
          <a:r>
            <a:rPr lang="de-AT"/>
            <a:t>Themen Vereine unter Allfälliges</a:t>
          </a:r>
          <a:endParaRPr lang="en-US"/>
        </a:p>
      </dgm:t>
    </dgm:pt>
    <dgm:pt modelId="{431E29A3-A673-4F5F-A2BC-75810ACE5E29}" type="parTrans" cxnId="{0518B0AF-BD53-4E9A-ADD8-4D7E3A88BB4C}">
      <dgm:prSet/>
      <dgm:spPr/>
      <dgm:t>
        <a:bodyPr/>
        <a:lstStyle/>
        <a:p>
          <a:endParaRPr lang="en-US"/>
        </a:p>
      </dgm:t>
    </dgm:pt>
    <dgm:pt modelId="{D9AD0925-F82D-47F9-BC3E-05379E32909F}" type="sibTrans" cxnId="{0518B0AF-BD53-4E9A-ADD8-4D7E3A88BB4C}">
      <dgm:prSet/>
      <dgm:spPr/>
      <dgm:t>
        <a:bodyPr/>
        <a:lstStyle/>
        <a:p>
          <a:endParaRPr lang="en-US"/>
        </a:p>
      </dgm:t>
    </dgm:pt>
    <dgm:pt modelId="{A6B1E29B-03A9-41C2-9C59-95D2A1ADAEAF}">
      <dgm:prSet/>
      <dgm:spPr/>
      <dgm:t>
        <a:bodyPr/>
        <a:lstStyle/>
        <a:p>
          <a:pPr>
            <a:lnSpc>
              <a:spcPct val="100000"/>
            </a:lnSpc>
          </a:pPr>
          <a:r>
            <a:rPr lang="de-AT"/>
            <a:t>Ende ca. 12:30 geplant</a:t>
          </a:r>
          <a:endParaRPr lang="en-US"/>
        </a:p>
      </dgm:t>
    </dgm:pt>
    <dgm:pt modelId="{9D6ABCAB-527A-497F-93F0-13264EF7ADED}" type="parTrans" cxnId="{893CDCC9-84F1-4A94-8893-9943521F34DD}">
      <dgm:prSet/>
      <dgm:spPr/>
      <dgm:t>
        <a:bodyPr/>
        <a:lstStyle/>
        <a:p>
          <a:endParaRPr lang="en-US"/>
        </a:p>
      </dgm:t>
    </dgm:pt>
    <dgm:pt modelId="{A1088366-5B99-4CCB-A0B2-AEA32DA411E0}" type="sibTrans" cxnId="{893CDCC9-84F1-4A94-8893-9943521F34DD}">
      <dgm:prSet/>
      <dgm:spPr/>
      <dgm:t>
        <a:bodyPr/>
        <a:lstStyle/>
        <a:p>
          <a:endParaRPr lang="en-US"/>
        </a:p>
      </dgm:t>
    </dgm:pt>
    <dgm:pt modelId="{5665239D-1912-4905-B523-B4ABCB6108C7}">
      <dgm:prSet/>
      <dgm:spPr/>
      <dgm:t>
        <a:bodyPr/>
        <a:lstStyle/>
        <a:p>
          <a:pPr>
            <a:lnSpc>
              <a:spcPct val="100000"/>
            </a:lnSpc>
          </a:pPr>
          <a:r>
            <a:rPr lang="de-AT"/>
            <a:t>Ende/ kurze Pause für</a:t>
          </a:r>
          <a:endParaRPr lang="en-US"/>
        </a:p>
      </dgm:t>
    </dgm:pt>
    <dgm:pt modelId="{715F5714-EBE6-4D9B-B25D-E86A33D1886D}" type="parTrans" cxnId="{A1E90055-CEDC-47B0-A7F2-C2F6D236144C}">
      <dgm:prSet/>
      <dgm:spPr/>
      <dgm:t>
        <a:bodyPr/>
        <a:lstStyle/>
        <a:p>
          <a:endParaRPr lang="en-US"/>
        </a:p>
      </dgm:t>
    </dgm:pt>
    <dgm:pt modelId="{BFE35B06-5B39-404E-9D2B-D0245DC255D2}" type="sibTrans" cxnId="{A1E90055-CEDC-47B0-A7F2-C2F6D236144C}">
      <dgm:prSet/>
      <dgm:spPr/>
      <dgm:t>
        <a:bodyPr/>
        <a:lstStyle/>
        <a:p>
          <a:endParaRPr lang="en-US"/>
        </a:p>
      </dgm:t>
    </dgm:pt>
    <dgm:pt modelId="{9AC31656-4CDA-40FE-AB2D-77455FA61059}">
      <dgm:prSet/>
      <dgm:spPr/>
      <dgm:t>
        <a:bodyPr/>
        <a:lstStyle/>
        <a:p>
          <a:pPr>
            <a:lnSpc>
              <a:spcPct val="100000"/>
            </a:lnSpc>
          </a:pPr>
          <a:r>
            <a:rPr lang="de-AT"/>
            <a:t>Anschluss „Mädchenmeisterschaft 2026/27</a:t>
          </a:r>
          <a:endParaRPr lang="en-US"/>
        </a:p>
      </dgm:t>
    </dgm:pt>
    <dgm:pt modelId="{0E37D335-211B-4BEC-BA63-379C592C574F}" type="parTrans" cxnId="{CDD14156-AF99-412D-9456-50BA07AF4085}">
      <dgm:prSet/>
      <dgm:spPr/>
      <dgm:t>
        <a:bodyPr/>
        <a:lstStyle/>
        <a:p>
          <a:endParaRPr lang="en-US"/>
        </a:p>
      </dgm:t>
    </dgm:pt>
    <dgm:pt modelId="{CCB2BEE4-CEEE-4F2C-8836-B77C03D34898}" type="sibTrans" cxnId="{CDD14156-AF99-412D-9456-50BA07AF4085}">
      <dgm:prSet/>
      <dgm:spPr/>
      <dgm:t>
        <a:bodyPr/>
        <a:lstStyle/>
        <a:p>
          <a:endParaRPr lang="en-US"/>
        </a:p>
      </dgm:t>
    </dgm:pt>
    <dgm:pt modelId="{BA2DDA7E-37AF-4C89-9E17-8E20A30D1594}" type="pres">
      <dgm:prSet presAssocID="{5B57AEB0-1665-4B43-8FDF-78A2A6D63391}" presName="root" presStyleCnt="0">
        <dgm:presLayoutVars>
          <dgm:dir/>
          <dgm:resizeHandles val="exact"/>
        </dgm:presLayoutVars>
      </dgm:prSet>
      <dgm:spPr/>
    </dgm:pt>
    <dgm:pt modelId="{FC26EA46-D38B-4EA5-BC22-4F9859509069}" type="pres">
      <dgm:prSet presAssocID="{AFF3EC7C-FB6A-4B20-871C-669C7B801CDE}" presName="compNode" presStyleCnt="0"/>
      <dgm:spPr/>
    </dgm:pt>
    <dgm:pt modelId="{91FAEB5E-70CA-4248-9CC3-CD9291091815}" type="pres">
      <dgm:prSet presAssocID="{AFF3EC7C-FB6A-4B20-871C-669C7B801CDE}" presName="bgRect" presStyleLbl="bgShp" presStyleIdx="0" presStyleCnt="7"/>
      <dgm:spPr/>
    </dgm:pt>
    <dgm:pt modelId="{C2268942-FB8F-40E5-9F82-A6D6D89A304D}" type="pres">
      <dgm:prSet presAssocID="{AFF3EC7C-FB6A-4B20-871C-669C7B801CDE}"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hr"/>
        </a:ext>
      </dgm:extLst>
    </dgm:pt>
    <dgm:pt modelId="{8E3E702F-20F6-44E9-9EB4-285C3CA70810}" type="pres">
      <dgm:prSet presAssocID="{AFF3EC7C-FB6A-4B20-871C-669C7B801CDE}" presName="spaceRect" presStyleCnt="0"/>
      <dgm:spPr/>
    </dgm:pt>
    <dgm:pt modelId="{02341A04-AF9B-4C18-A8AF-577AB5F87A3D}" type="pres">
      <dgm:prSet presAssocID="{AFF3EC7C-FB6A-4B20-871C-669C7B801CDE}" presName="parTx" presStyleLbl="revTx" presStyleIdx="0" presStyleCnt="7">
        <dgm:presLayoutVars>
          <dgm:chMax val="0"/>
          <dgm:chPref val="0"/>
        </dgm:presLayoutVars>
      </dgm:prSet>
      <dgm:spPr/>
    </dgm:pt>
    <dgm:pt modelId="{7185D0A2-FE76-4E32-891B-2BB7A24506B5}" type="pres">
      <dgm:prSet presAssocID="{6D35F81B-79B0-4ECD-860E-0238DAF91F99}" presName="sibTrans" presStyleCnt="0"/>
      <dgm:spPr/>
    </dgm:pt>
    <dgm:pt modelId="{501849E5-644E-4107-871B-8BDC1C773734}" type="pres">
      <dgm:prSet presAssocID="{A64C0834-00F0-4454-915B-8092891926B6}" presName="compNode" presStyleCnt="0"/>
      <dgm:spPr/>
    </dgm:pt>
    <dgm:pt modelId="{16B0F9FE-B5A4-45C0-84EB-9613E0A17A0F}" type="pres">
      <dgm:prSet presAssocID="{A64C0834-00F0-4454-915B-8092891926B6}" presName="bgRect" presStyleLbl="bgShp" presStyleIdx="1" presStyleCnt="7"/>
      <dgm:spPr/>
    </dgm:pt>
    <dgm:pt modelId="{93241234-8536-4C7A-AC5D-B99DD0C535D8}" type="pres">
      <dgm:prSet presAssocID="{A64C0834-00F0-4454-915B-8092891926B6}"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ragen"/>
        </a:ext>
      </dgm:extLst>
    </dgm:pt>
    <dgm:pt modelId="{34B2A47A-228D-4E15-8015-A47648903617}" type="pres">
      <dgm:prSet presAssocID="{A64C0834-00F0-4454-915B-8092891926B6}" presName="spaceRect" presStyleCnt="0"/>
      <dgm:spPr/>
    </dgm:pt>
    <dgm:pt modelId="{2DA0B4C3-D077-4B6F-BB94-06F0CC026EE4}" type="pres">
      <dgm:prSet presAssocID="{A64C0834-00F0-4454-915B-8092891926B6}" presName="parTx" presStyleLbl="revTx" presStyleIdx="1" presStyleCnt="7">
        <dgm:presLayoutVars>
          <dgm:chMax val="0"/>
          <dgm:chPref val="0"/>
        </dgm:presLayoutVars>
      </dgm:prSet>
      <dgm:spPr/>
    </dgm:pt>
    <dgm:pt modelId="{30E127EA-8213-4AEA-9E2B-55959B327785}" type="pres">
      <dgm:prSet presAssocID="{9EEE73C0-BA32-49CD-A118-164DF53CE4F9}" presName="sibTrans" presStyleCnt="0"/>
      <dgm:spPr/>
    </dgm:pt>
    <dgm:pt modelId="{3E5895B3-7159-4088-A858-DBE65120D5B2}" type="pres">
      <dgm:prSet presAssocID="{B2CF56D9-B230-47B9-BF4C-F27EE29BAA39}" presName="compNode" presStyleCnt="0"/>
      <dgm:spPr/>
    </dgm:pt>
    <dgm:pt modelId="{E63DA592-E1E3-417F-B9B2-0F3E9D9985D3}" type="pres">
      <dgm:prSet presAssocID="{B2CF56D9-B230-47B9-BF4C-F27EE29BAA39}" presName="bgRect" presStyleLbl="bgShp" presStyleIdx="2" presStyleCnt="7"/>
      <dgm:spPr/>
    </dgm:pt>
    <dgm:pt modelId="{84BEAADE-F20E-47CB-B6B3-008D95ACBF35}" type="pres">
      <dgm:prSet presAssocID="{B2CF56D9-B230-47B9-BF4C-F27EE29BAA39}"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at"/>
        </a:ext>
      </dgm:extLst>
    </dgm:pt>
    <dgm:pt modelId="{99D6CD89-18CF-45D4-B891-BF36377606F6}" type="pres">
      <dgm:prSet presAssocID="{B2CF56D9-B230-47B9-BF4C-F27EE29BAA39}" presName="spaceRect" presStyleCnt="0"/>
      <dgm:spPr/>
    </dgm:pt>
    <dgm:pt modelId="{D9CA729E-BAAB-4C27-8923-2DF71E0124F9}" type="pres">
      <dgm:prSet presAssocID="{B2CF56D9-B230-47B9-BF4C-F27EE29BAA39}" presName="parTx" presStyleLbl="revTx" presStyleIdx="2" presStyleCnt="7">
        <dgm:presLayoutVars>
          <dgm:chMax val="0"/>
          <dgm:chPref val="0"/>
        </dgm:presLayoutVars>
      </dgm:prSet>
      <dgm:spPr/>
    </dgm:pt>
    <dgm:pt modelId="{9CCDD834-DBC9-44EB-9C2D-41A9D49C3ADB}" type="pres">
      <dgm:prSet presAssocID="{F8B5C0E6-92D4-4365-B8D1-60A406744996}" presName="sibTrans" presStyleCnt="0"/>
      <dgm:spPr/>
    </dgm:pt>
    <dgm:pt modelId="{1805EDE3-A343-4C0E-BD90-9850EDD2E9FA}" type="pres">
      <dgm:prSet presAssocID="{078FA717-0E2E-4CCE-A007-78097B6BCE33}" presName="compNode" presStyleCnt="0"/>
      <dgm:spPr/>
    </dgm:pt>
    <dgm:pt modelId="{C446A26C-F91A-462C-9271-18DE7265144E}" type="pres">
      <dgm:prSet presAssocID="{078FA717-0E2E-4CCE-A007-78097B6BCE33}" presName="bgRect" presStyleLbl="bgShp" presStyleIdx="3" presStyleCnt="7"/>
      <dgm:spPr/>
    </dgm:pt>
    <dgm:pt modelId="{F3DEDC2D-4E75-42DB-A447-BB881BEC4524}" type="pres">
      <dgm:prSet presAssocID="{078FA717-0E2E-4CCE-A007-78097B6BCE33}"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ücher"/>
        </a:ext>
      </dgm:extLst>
    </dgm:pt>
    <dgm:pt modelId="{46E8267D-2CAA-40E3-B623-4C42A37DBDDA}" type="pres">
      <dgm:prSet presAssocID="{078FA717-0E2E-4CCE-A007-78097B6BCE33}" presName="spaceRect" presStyleCnt="0"/>
      <dgm:spPr/>
    </dgm:pt>
    <dgm:pt modelId="{D54E39EC-EBB3-4E64-B721-0AC8347B4682}" type="pres">
      <dgm:prSet presAssocID="{078FA717-0E2E-4CCE-A007-78097B6BCE33}" presName="parTx" presStyleLbl="revTx" presStyleIdx="3" presStyleCnt="7">
        <dgm:presLayoutVars>
          <dgm:chMax val="0"/>
          <dgm:chPref val="0"/>
        </dgm:presLayoutVars>
      </dgm:prSet>
      <dgm:spPr/>
    </dgm:pt>
    <dgm:pt modelId="{438E7361-C7BA-44E4-9D59-861BEB8D468F}" type="pres">
      <dgm:prSet presAssocID="{D9AD0925-F82D-47F9-BC3E-05379E32909F}" presName="sibTrans" presStyleCnt="0"/>
      <dgm:spPr/>
    </dgm:pt>
    <dgm:pt modelId="{7EFDE019-E6FA-42AC-9646-DBE959A386D6}" type="pres">
      <dgm:prSet presAssocID="{A6B1E29B-03A9-41C2-9C59-95D2A1ADAEAF}" presName="compNode" presStyleCnt="0"/>
      <dgm:spPr/>
    </dgm:pt>
    <dgm:pt modelId="{A41F4453-784F-4E35-9442-1F3CB38C3CFB}" type="pres">
      <dgm:prSet presAssocID="{A6B1E29B-03A9-41C2-9C59-95D2A1ADAEAF}" presName="bgRect" presStyleLbl="bgShp" presStyleIdx="4" presStyleCnt="7"/>
      <dgm:spPr/>
    </dgm:pt>
    <dgm:pt modelId="{3AE71395-4D0E-41A5-A04E-14E1853DFEB1}" type="pres">
      <dgm:prSet presAssocID="{A6B1E29B-03A9-41C2-9C59-95D2A1ADAEAF}"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ack"/>
        </a:ext>
      </dgm:extLst>
    </dgm:pt>
    <dgm:pt modelId="{8EA64D31-59EB-45F2-9BB8-069A0CA1F5B5}" type="pres">
      <dgm:prSet presAssocID="{A6B1E29B-03A9-41C2-9C59-95D2A1ADAEAF}" presName="spaceRect" presStyleCnt="0"/>
      <dgm:spPr/>
    </dgm:pt>
    <dgm:pt modelId="{C4F9842A-C551-4E88-AB9B-9B8B54FFD495}" type="pres">
      <dgm:prSet presAssocID="{A6B1E29B-03A9-41C2-9C59-95D2A1ADAEAF}" presName="parTx" presStyleLbl="revTx" presStyleIdx="4" presStyleCnt="7">
        <dgm:presLayoutVars>
          <dgm:chMax val="0"/>
          <dgm:chPref val="0"/>
        </dgm:presLayoutVars>
      </dgm:prSet>
      <dgm:spPr/>
    </dgm:pt>
    <dgm:pt modelId="{BA976A50-019B-484A-AAC1-F04BE8184320}" type="pres">
      <dgm:prSet presAssocID="{A1088366-5B99-4CCB-A0B2-AEA32DA411E0}" presName="sibTrans" presStyleCnt="0"/>
      <dgm:spPr/>
    </dgm:pt>
    <dgm:pt modelId="{BA68D8A2-F13B-4FD5-A56A-202F54EA679F}" type="pres">
      <dgm:prSet presAssocID="{5665239D-1912-4905-B523-B4ABCB6108C7}" presName="compNode" presStyleCnt="0"/>
      <dgm:spPr/>
    </dgm:pt>
    <dgm:pt modelId="{B5BFDDC0-8851-4577-92F6-3ECB93E5BA8E}" type="pres">
      <dgm:prSet presAssocID="{5665239D-1912-4905-B523-B4ABCB6108C7}" presName="bgRect" presStyleLbl="bgShp" presStyleIdx="5" presStyleCnt="7"/>
      <dgm:spPr/>
    </dgm:pt>
    <dgm:pt modelId="{E36753CE-6D6F-4B88-82C1-B7DFAFB69088}" type="pres">
      <dgm:prSet presAssocID="{5665239D-1912-4905-B523-B4ABCB6108C7}"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Pause"/>
        </a:ext>
      </dgm:extLst>
    </dgm:pt>
    <dgm:pt modelId="{7944B359-1A14-4394-88C8-98C37CCDDEFC}" type="pres">
      <dgm:prSet presAssocID="{5665239D-1912-4905-B523-B4ABCB6108C7}" presName="spaceRect" presStyleCnt="0"/>
      <dgm:spPr/>
    </dgm:pt>
    <dgm:pt modelId="{D00EED5C-E902-4258-868A-C3C1AB603101}" type="pres">
      <dgm:prSet presAssocID="{5665239D-1912-4905-B523-B4ABCB6108C7}" presName="parTx" presStyleLbl="revTx" presStyleIdx="5" presStyleCnt="7">
        <dgm:presLayoutVars>
          <dgm:chMax val="0"/>
          <dgm:chPref val="0"/>
        </dgm:presLayoutVars>
      </dgm:prSet>
      <dgm:spPr/>
    </dgm:pt>
    <dgm:pt modelId="{A505EEF2-90A4-406C-B00B-15CBE43A7306}" type="pres">
      <dgm:prSet presAssocID="{BFE35B06-5B39-404E-9D2B-D0245DC255D2}" presName="sibTrans" presStyleCnt="0"/>
      <dgm:spPr/>
    </dgm:pt>
    <dgm:pt modelId="{A09E9759-21FA-4D50-8196-45D710C2871A}" type="pres">
      <dgm:prSet presAssocID="{9AC31656-4CDA-40FE-AB2D-77455FA61059}" presName="compNode" presStyleCnt="0"/>
      <dgm:spPr/>
    </dgm:pt>
    <dgm:pt modelId="{C781DA14-6C9C-41CE-9956-268B1766D623}" type="pres">
      <dgm:prSet presAssocID="{9AC31656-4CDA-40FE-AB2D-77455FA61059}" presName="bgRect" presStyleLbl="bgShp" presStyleIdx="6" presStyleCnt="7"/>
      <dgm:spPr/>
    </dgm:pt>
    <dgm:pt modelId="{F7B0002B-E6E4-4119-B716-2ED84075E463}" type="pres">
      <dgm:prSet presAssocID="{9AC31656-4CDA-40FE-AB2D-77455FA61059}"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Bluetooth"/>
        </a:ext>
      </dgm:extLst>
    </dgm:pt>
    <dgm:pt modelId="{09C3725C-23D1-426A-BA7A-915FE4F5084B}" type="pres">
      <dgm:prSet presAssocID="{9AC31656-4CDA-40FE-AB2D-77455FA61059}" presName="spaceRect" presStyleCnt="0"/>
      <dgm:spPr/>
    </dgm:pt>
    <dgm:pt modelId="{731A321D-95CB-4F59-BF0D-8039A2B5BC0A}" type="pres">
      <dgm:prSet presAssocID="{9AC31656-4CDA-40FE-AB2D-77455FA61059}" presName="parTx" presStyleLbl="revTx" presStyleIdx="6" presStyleCnt="7">
        <dgm:presLayoutVars>
          <dgm:chMax val="0"/>
          <dgm:chPref val="0"/>
        </dgm:presLayoutVars>
      </dgm:prSet>
      <dgm:spPr/>
    </dgm:pt>
  </dgm:ptLst>
  <dgm:cxnLst>
    <dgm:cxn modelId="{0764B807-930E-47C3-BFF2-FE7A776B372B}" type="presOf" srcId="{078FA717-0E2E-4CCE-A007-78097B6BCE33}" destId="{D54E39EC-EBB3-4E64-B721-0AC8347B4682}" srcOrd="0" destOrd="0" presId="urn:microsoft.com/office/officeart/2018/2/layout/IconVerticalSolidList"/>
    <dgm:cxn modelId="{97B3AE18-276C-4FF1-B970-3D6F1CC05FEF}" type="presOf" srcId="{5B57AEB0-1665-4B43-8FDF-78A2A6D63391}" destId="{BA2DDA7E-37AF-4C89-9E17-8E20A30D1594}" srcOrd="0" destOrd="0" presId="urn:microsoft.com/office/officeart/2018/2/layout/IconVerticalSolidList"/>
    <dgm:cxn modelId="{0E458E19-4C8F-455D-BB56-DD521D852096}" srcId="{5B57AEB0-1665-4B43-8FDF-78A2A6D63391}" destId="{A64C0834-00F0-4454-915B-8092891926B6}" srcOrd="1" destOrd="0" parTransId="{6889A058-CE31-4551-B670-BEBBB856E429}" sibTransId="{9EEE73C0-BA32-49CD-A118-164DF53CE4F9}"/>
    <dgm:cxn modelId="{63085F62-6C82-4845-AC9F-A5E7AAB95CD5}" srcId="{5B57AEB0-1665-4B43-8FDF-78A2A6D63391}" destId="{AFF3EC7C-FB6A-4B20-871C-669C7B801CDE}" srcOrd="0" destOrd="0" parTransId="{6F31C0F0-E29E-4A8D-AC13-5E09C10CA0D3}" sibTransId="{6D35F81B-79B0-4ECD-860E-0238DAF91F99}"/>
    <dgm:cxn modelId="{684CF062-9F15-483A-8F8B-800B72628594}" type="presOf" srcId="{A6B1E29B-03A9-41C2-9C59-95D2A1ADAEAF}" destId="{C4F9842A-C551-4E88-AB9B-9B8B54FFD495}" srcOrd="0" destOrd="0" presId="urn:microsoft.com/office/officeart/2018/2/layout/IconVerticalSolidList"/>
    <dgm:cxn modelId="{A1E90055-CEDC-47B0-A7F2-C2F6D236144C}" srcId="{5B57AEB0-1665-4B43-8FDF-78A2A6D63391}" destId="{5665239D-1912-4905-B523-B4ABCB6108C7}" srcOrd="5" destOrd="0" parTransId="{715F5714-EBE6-4D9B-B25D-E86A33D1886D}" sibTransId="{BFE35B06-5B39-404E-9D2B-D0245DC255D2}"/>
    <dgm:cxn modelId="{CDD14156-AF99-412D-9456-50BA07AF4085}" srcId="{5B57AEB0-1665-4B43-8FDF-78A2A6D63391}" destId="{9AC31656-4CDA-40FE-AB2D-77455FA61059}" srcOrd="6" destOrd="0" parTransId="{0E37D335-211B-4BEC-BA63-379C592C574F}" sibTransId="{CCB2BEE4-CEEE-4F2C-8836-B77C03D34898}"/>
    <dgm:cxn modelId="{4F570B97-4153-4EA4-97B3-67BCC1FA5124}" type="presOf" srcId="{B2CF56D9-B230-47B9-BF4C-F27EE29BAA39}" destId="{D9CA729E-BAAB-4C27-8923-2DF71E0124F9}" srcOrd="0" destOrd="0" presId="urn:microsoft.com/office/officeart/2018/2/layout/IconVerticalSolidList"/>
    <dgm:cxn modelId="{6ED99A97-CC68-40DC-8393-A68878A6DE74}" type="presOf" srcId="{A64C0834-00F0-4454-915B-8092891926B6}" destId="{2DA0B4C3-D077-4B6F-BB94-06F0CC026EE4}" srcOrd="0" destOrd="0" presId="urn:microsoft.com/office/officeart/2018/2/layout/IconVerticalSolidList"/>
    <dgm:cxn modelId="{3962DBA9-FE9B-4787-86EE-17FCC91857DF}" type="presOf" srcId="{5665239D-1912-4905-B523-B4ABCB6108C7}" destId="{D00EED5C-E902-4258-868A-C3C1AB603101}" srcOrd="0" destOrd="0" presId="urn:microsoft.com/office/officeart/2018/2/layout/IconVerticalSolidList"/>
    <dgm:cxn modelId="{0518B0AF-BD53-4E9A-ADD8-4D7E3A88BB4C}" srcId="{5B57AEB0-1665-4B43-8FDF-78A2A6D63391}" destId="{078FA717-0E2E-4CCE-A007-78097B6BCE33}" srcOrd="3" destOrd="0" parTransId="{431E29A3-A673-4F5F-A2BC-75810ACE5E29}" sibTransId="{D9AD0925-F82D-47F9-BC3E-05379E32909F}"/>
    <dgm:cxn modelId="{893CDCC9-84F1-4A94-8893-9943521F34DD}" srcId="{5B57AEB0-1665-4B43-8FDF-78A2A6D63391}" destId="{A6B1E29B-03A9-41C2-9C59-95D2A1ADAEAF}" srcOrd="4" destOrd="0" parTransId="{9D6ABCAB-527A-497F-93F0-13264EF7ADED}" sibTransId="{A1088366-5B99-4CCB-A0B2-AEA32DA411E0}"/>
    <dgm:cxn modelId="{3F9853D6-4C4A-44B1-B839-CB7EE51A14F5}" type="presOf" srcId="{9AC31656-4CDA-40FE-AB2D-77455FA61059}" destId="{731A321D-95CB-4F59-BF0D-8039A2B5BC0A}" srcOrd="0" destOrd="0" presId="urn:microsoft.com/office/officeart/2018/2/layout/IconVerticalSolidList"/>
    <dgm:cxn modelId="{476793ED-BA85-4D5E-B001-57B1549AA5F2}" type="presOf" srcId="{AFF3EC7C-FB6A-4B20-871C-669C7B801CDE}" destId="{02341A04-AF9B-4C18-A8AF-577AB5F87A3D}" srcOrd="0" destOrd="0" presId="urn:microsoft.com/office/officeart/2018/2/layout/IconVerticalSolidList"/>
    <dgm:cxn modelId="{9D092AF8-18F8-4052-A874-8273EFD7D788}" srcId="{5B57AEB0-1665-4B43-8FDF-78A2A6D63391}" destId="{B2CF56D9-B230-47B9-BF4C-F27EE29BAA39}" srcOrd="2" destOrd="0" parTransId="{EB7DFAA6-CBA2-47EA-963B-596CDDEC1163}" sibTransId="{F8B5C0E6-92D4-4365-B8D1-60A406744996}"/>
    <dgm:cxn modelId="{53ABA0A1-015D-44F6-BA27-795AA2943C05}" type="presParOf" srcId="{BA2DDA7E-37AF-4C89-9E17-8E20A30D1594}" destId="{FC26EA46-D38B-4EA5-BC22-4F9859509069}" srcOrd="0" destOrd="0" presId="urn:microsoft.com/office/officeart/2018/2/layout/IconVerticalSolidList"/>
    <dgm:cxn modelId="{6F224464-8F52-440F-BEE9-9D644B9FBB54}" type="presParOf" srcId="{FC26EA46-D38B-4EA5-BC22-4F9859509069}" destId="{91FAEB5E-70CA-4248-9CC3-CD9291091815}" srcOrd="0" destOrd="0" presId="urn:microsoft.com/office/officeart/2018/2/layout/IconVerticalSolidList"/>
    <dgm:cxn modelId="{A65104FA-B136-4985-B3E9-18058789FFC6}" type="presParOf" srcId="{FC26EA46-D38B-4EA5-BC22-4F9859509069}" destId="{C2268942-FB8F-40E5-9F82-A6D6D89A304D}" srcOrd="1" destOrd="0" presId="urn:microsoft.com/office/officeart/2018/2/layout/IconVerticalSolidList"/>
    <dgm:cxn modelId="{C9090622-2290-4B9A-AD2D-EB02730A0A25}" type="presParOf" srcId="{FC26EA46-D38B-4EA5-BC22-4F9859509069}" destId="{8E3E702F-20F6-44E9-9EB4-285C3CA70810}" srcOrd="2" destOrd="0" presId="urn:microsoft.com/office/officeart/2018/2/layout/IconVerticalSolidList"/>
    <dgm:cxn modelId="{7E2276AF-C3D0-44C0-9098-953C7C2B3359}" type="presParOf" srcId="{FC26EA46-D38B-4EA5-BC22-4F9859509069}" destId="{02341A04-AF9B-4C18-A8AF-577AB5F87A3D}" srcOrd="3" destOrd="0" presId="urn:microsoft.com/office/officeart/2018/2/layout/IconVerticalSolidList"/>
    <dgm:cxn modelId="{7553A9E3-F6B9-4D97-ABD3-5017CB4D142B}" type="presParOf" srcId="{BA2DDA7E-37AF-4C89-9E17-8E20A30D1594}" destId="{7185D0A2-FE76-4E32-891B-2BB7A24506B5}" srcOrd="1" destOrd="0" presId="urn:microsoft.com/office/officeart/2018/2/layout/IconVerticalSolidList"/>
    <dgm:cxn modelId="{0CB83E44-4003-49CC-B5BA-460E62D40A11}" type="presParOf" srcId="{BA2DDA7E-37AF-4C89-9E17-8E20A30D1594}" destId="{501849E5-644E-4107-871B-8BDC1C773734}" srcOrd="2" destOrd="0" presId="urn:microsoft.com/office/officeart/2018/2/layout/IconVerticalSolidList"/>
    <dgm:cxn modelId="{499A2DE9-D6A9-4AD2-8F1A-B5A6CA73870E}" type="presParOf" srcId="{501849E5-644E-4107-871B-8BDC1C773734}" destId="{16B0F9FE-B5A4-45C0-84EB-9613E0A17A0F}" srcOrd="0" destOrd="0" presId="urn:microsoft.com/office/officeart/2018/2/layout/IconVerticalSolidList"/>
    <dgm:cxn modelId="{283A6B1A-2AE2-4E67-9840-1D8A3AD94FF4}" type="presParOf" srcId="{501849E5-644E-4107-871B-8BDC1C773734}" destId="{93241234-8536-4C7A-AC5D-B99DD0C535D8}" srcOrd="1" destOrd="0" presId="urn:microsoft.com/office/officeart/2018/2/layout/IconVerticalSolidList"/>
    <dgm:cxn modelId="{603AC883-A87B-4977-9E00-0AAAB5260B90}" type="presParOf" srcId="{501849E5-644E-4107-871B-8BDC1C773734}" destId="{34B2A47A-228D-4E15-8015-A47648903617}" srcOrd="2" destOrd="0" presId="urn:microsoft.com/office/officeart/2018/2/layout/IconVerticalSolidList"/>
    <dgm:cxn modelId="{450AA671-220E-4B00-85B2-6C6992BCB1A6}" type="presParOf" srcId="{501849E5-644E-4107-871B-8BDC1C773734}" destId="{2DA0B4C3-D077-4B6F-BB94-06F0CC026EE4}" srcOrd="3" destOrd="0" presId="urn:microsoft.com/office/officeart/2018/2/layout/IconVerticalSolidList"/>
    <dgm:cxn modelId="{E6D5AF46-841A-4BEB-AAB7-A00CA56BD48F}" type="presParOf" srcId="{BA2DDA7E-37AF-4C89-9E17-8E20A30D1594}" destId="{30E127EA-8213-4AEA-9E2B-55959B327785}" srcOrd="3" destOrd="0" presId="urn:microsoft.com/office/officeart/2018/2/layout/IconVerticalSolidList"/>
    <dgm:cxn modelId="{5FFF7F48-0156-45AB-906F-6AEC320C9F86}" type="presParOf" srcId="{BA2DDA7E-37AF-4C89-9E17-8E20A30D1594}" destId="{3E5895B3-7159-4088-A858-DBE65120D5B2}" srcOrd="4" destOrd="0" presId="urn:microsoft.com/office/officeart/2018/2/layout/IconVerticalSolidList"/>
    <dgm:cxn modelId="{008E57A6-2A2F-4F0A-9493-593885ABEFB2}" type="presParOf" srcId="{3E5895B3-7159-4088-A858-DBE65120D5B2}" destId="{E63DA592-E1E3-417F-B9B2-0F3E9D9985D3}" srcOrd="0" destOrd="0" presId="urn:microsoft.com/office/officeart/2018/2/layout/IconVerticalSolidList"/>
    <dgm:cxn modelId="{EB7FDF68-D00C-4067-A8F4-D4B6D22B7A1E}" type="presParOf" srcId="{3E5895B3-7159-4088-A858-DBE65120D5B2}" destId="{84BEAADE-F20E-47CB-B6B3-008D95ACBF35}" srcOrd="1" destOrd="0" presId="urn:microsoft.com/office/officeart/2018/2/layout/IconVerticalSolidList"/>
    <dgm:cxn modelId="{1C0D1201-6D27-4188-8946-D217228BB725}" type="presParOf" srcId="{3E5895B3-7159-4088-A858-DBE65120D5B2}" destId="{99D6CD89-18CF-45D4-B891-BF36377606F6}" srcOrd="2" destOrd="0" presId="urn:microsoft.com/office/officeart/2018/2/layout/IconVerticalSolidList"/>
    <dgm:cxn modelId="{162E1D76-8C94-4250-84F1-D5E08D6DA13B}" type="presParOf" srcId="{3E5895B3-7159-4088-A858-DBE65120D5B2}" destId="{D9CA729E-BAAB-4C27-8923-2DF71E0124F9}" srcOrd="3" destOrd="0" presId="urn:microsoft.com/office/officeart/2018/2/layout/IconVerticalSolidList"/>
    <dgm:cxn modelId="{D8109AF2-741F-4E92-A540-9DCF0DE8E1A1}" type="presParOf" srcId="{BA2DDA7E-37AF-4C89-9E17-8E20A30D1594}" destId="{9CCDD834-DBC9-44EB-9C2D-41A9D49C3ADB}" srcOrd="5" destOrd="0" presId="urn:microsoft.com/office/officeart/2018/2/layout/IconVerticalSolidList"/>
    <dgm:cxn modelId="{EF601AB1-DB10-4EBE-AFF1-3DD9C8869E7E}" type="presParOf" srcId="{BA2DDA7E-37AF-4C89-9E17-8E20A30D1594}" destId="{1805EDE3-A343-4C0E-BD90-9850EDD2E9FA}" srcOrd="6" destOrd="0" presId="urn:microsoft.com/office/officeart/2018/2/layout/IconVerticalSolidList"/>
    <dgm:cxn modelId="{E247EB1B-E986-44EF-A1D9-9A0E520C1E07}" type="presParOf" srcId="{1805EDE3-A343-4C0E-BD90-9850EDD2E9FA}" destId="{C446A26C-F91A-462C-9271-18DE7265144E}" srcOrd="0" destOrd="0" presId="urn:microsoft.com/office/officeart/2018/2/layout/IconVerticalSolidList"/>
    <dgm:cxn modelId="{85BD1EDF-9516-4F04-BFB8-C55C2D7B4FA1}" type="presParOf" srcId="{1805EDE3-A343-4C0E-BD90-9850EDD2E9FA}" destId="{F3DEDC2D-4E75-42DB-A447-BB881BEC4524}" srcOrd="1" destOrd="0" presId="urn:microsoft.com/office/officeart/2018/2/layout/IconVerticalSolidList"/>
    <dgm:cxn modelId="{BB79DC51-25F8-458E-9B17-8BA692828C10}" type="presParOf" srcId="{1805EDE3-A343-4C0E-BD90-9850EDD2E9FA}" destId="{46E8267D-2CAA-40E3-B623-4C42A37DBDDA}" srcOrd="2" destOrd="0" presId="urn:microsoft.com/office/officeart/2018/2/layout/IconVerticalSolidList"/>
    <dgm:cxn modelId="{F7389CF7-1B09-475F-895E-D4FEF506AE33}" type="presParOf" srcId="{1805EDE3-A343-4C0E-BD90-9850EDD2E9FA}" destId="{D54E39EC-EBB3-4E64-B721-0AC8347B4682}" srcOrd="3" destOrd="0" presId="urn:microsoft.com/office/officeart/2018/2/layout/IconVerticalSolidList"/>
    <dgm:cxn modelId="{3B79739C-DF37-43A9-8BCC-9F08701A2E9D}" type="presParOf" srcId="{BA2DDA7E-37AF-4C89-9E17-8E20A30D1594}" destId="{438E7361-C7BA-44E4-9D59-861BEB8D468F}" srcOrd="7" destOrd="0" presId="urn:microsoft.com/office/officeart/2018/2/layout/IconVerticalSolidList"/>
    <dgm:cxn modelId="{DFFEF44A-711B-409F-A038-1DEC57BD2CB5}" type="presParOf" srcId="{BA2DDA7E-37AF-4C89-9E17-8E20A30D1594}" destId="{7EFDE019-E6FA-42AC-9646-DBE959A386D6}" srcOrd="8" destOrd="0" presId="urn:microsoft.com/office/officeart/2018/2/layout/IconVerticalSolidList"/>
    <dgm:cxn modelId="{853C137A-16CC-4D33-99C3-AA3D1A003E98}" type="presParOf" srcId="{7EFDE019-E6FA-42AC-9646-DBE959A386D6}" destId="{A41F4453-784F-4E35-9442-1F3CB38C3CFB}" srcOrd="0" destOrd="0" presId="urn:microsoft.com/office/officeart/2018/2/layout/IconVerticalSolidList"/>
    <dgm:cxn modelId="{77BBFA33-D3D0-4B21-8CA3-183C921FFB4A}" type="presParOf" srcId="{7EFDE019-E6FA-42AC-9646-DBE959A386D6}" destId="{3AE71395-4D0E-41A5-A04E-14E1853DFEB1}" srcOrd="1" destOrd="0" presId="urn:microsoft.com/office/officeart/2018/2/layout/IconVerticalSolidList"/>
    <dgm:cxn modelId="{8901E568-28A0-4DAE-A721-80A7E8904CF9}" type="presParOf" srcId="{7EFDE019-E6FA-42AC-9646-DBE959A386D6}" destId="{8EA64D31-59EB-45F2-9BB8-069A0CA1F5B5}" srcOrd="2" destOrd="0" presId="urn:microsoft.com/office/officeart/2018/2/layout/IconVerticalSolidList"/>
    <dgm:cxn modelId="{08D56688-8CD2-4E32-9374-8D3AE94D65D1}" type="presParOf" srcId="{7EFDE019-E6FA-42AC-9646-DBE959A386D6}" destId="{C4F9842A-C551-4E88-AB9B-9B8B54FFD495}" srcOrd="3" destOrd="0" presId="urn:microsoft.com/office/officeart/2018/2/layout/IconVerticalSolidList"/>
    <dgm:cxn modelId="{3057AFEF-C2EE-428D-886A-A238189B0EDD}" type="presParOf" srcId="{BA2DDA7E-37AF-4C89-9E17-8E20A30D1594}" destId="{BA976A50-019B-484A-AAC1-F04BE8184320}" srcOrd="9" destOrd="0" presId="urn:microsoft.com/office/officeart/2018/2/layout/IconVerticalSolidList"/>
    <dgm:cxn modelId="{5A1CE9CD-920A-4CE7-AC71-1A72DDF1C54B}" type="presParOf" srcId="{BA2DDA7E-37AF-4C89-9E17-8E20A30D1594}" destId="{BA68D8A2-F13B-4FD5-A56A-202F54EA679F}" srcOrd="10" destOrd="0" presId="urn:microsoft.com/office/officeart/2018/2/layout/IconVerticalSolidList"/>
    <dgm:cxn modelId="{34445885-5EDD-42B4-B9B3-9E998E7DF388}" type="presParOf" srcId="{BA68D8A2-F13B-4FD5-A56A-202F54EA679F}" destId="{B5BFDDC0-8851-4577-92F6-3ECB93E5BA8E}" srcOrd="0" destOrd="0" presId="urn:microsoft.com/office/officeart/2018/2/layout/IconVerticalSolidList"/>
    <dgm:cxn modelId="{DB3DB647-6B1E-4CCB-AA79-E2D53DE71604}" type="presParOf" srcId="{BA68D8A2-F13B-4FD5-A56A-202F54EA679F}" destId="{E36753CE-6D6F-4B88-82C1-B7DFAFB69088}" srcOrd="1" destOrd="0" presId="urn:microsoft.com/office/officeart/2018/2/layout/IconVerticalSolidList"/>
    <dgm:cxn modelId="{5907193C-B817-46FC-BA12-1E0164632D39}" type="presParOf" srcId="{BA68D8A2-F13B-4FD5-A56A-202F54EA679F}" destId="{7944B359-1A14-4394-88C8-98C37CCDDEFC}" srcOrd="2" destOrd="0" presId="urn:microsoft.com/office/officeart/2018/2/layout/IconVerticalSolidList"/>
    <dgm:cxn modelId="{6D115563-24E6-406C-8DA4-65779316D608}" type="presParOf" srcId="{BA68D8A2-F13B-4FD5-A56A-202F54EA679F}" destId="{D00EED5C-E902-4258-868A-C3C1AB603101}" srcOrd="3" destOrd="0" presId="urn:microsoft.com/office/officeart/2018/2/layout/IconVerticalSolidList"/>
    <dgm:cxn modelId="{CAD21D6B-D593-45ED-8753-8CAC58959D02}" type="presParOf" srcId="{BA2DDA7E-37AF-4C89-9E17-8E20A30D1594}" destId="{A505EEF2-90A4-406C-B00B-15CBE43A7306}" srcOrd="11" destOrd="0" presId="urn:microsoft.com/office/officeart/2018/2/layout/IconVerticalSolidList"/>
    <dgm:cxn modelId="{7201A228-BAC8-477C-BA8A-B522A52C237C}" type="presParOf" srcId="{BA2DDA7E-37AF-4C89-9E17-8E20A30D1594}" destId="{A09E9759-21FA-4D50-8196-45D710C2871A}" srcOrd="12" destOrd="0" presId="urn:microsoft.com/office/officeart/2018/2/layout/IconVerticalSolidList"/>
    <dgm:cxn modelId="{CE7BE7FB-F4FE-4CBD-B797-1BB86E30B9E2}" type="presParOf" srcId="{A09E9759-21FA-4D50-8196-45D710C2871A}" destId="{C781DA14-6C9C-41CE-9956-268B1766D623}" srcOrd="0" destOrd="0" presId="urn:microsoft.com/office/officeart/2018/2/layout/IconVerticalSolidList"/>
    <dgm:cxn modelId="{F3C7F68A-FB2B-4D6B-862B-BC238777840D}" type="presParOf" srcId="{A09E9759-21FA-4D50-8196-45D710C2871A}" destId="{F7B0002B-E6E4-4119-B716-2ED84075E463}" srcOrd="1" destOrd="0" presId="urn:microsoft.com/office/officeart/2018/2/layout/IconVerticalSolidList"/>
    <dgm:cxn modelId="{2C9FA730-81FE-4AA3-8B1C-3A58A6EB454D}" type="presParOf" srcId="{A09E9759-21FA-4D50-8196-45D710C2871A}" destId="{09C3725C-23D1-426A-BA7A-915FE4F5084B}" srcOrd="2" destOrd="0" presId="urn:microsoft.com/office/officeart/2018/2/layout/IconVerticalSolidList"/>
    <dgm:cxn modelId="{BFD4875C-8279-4324-B503-EC09C0BCE33E}" type="presParOf" srcId="{A09E9759-21FA-4D50-8196-45D710C2871A}" destId="{731A321D-95CB-4F59-BF0D-8039A2B5BC0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F04DB7-CBA7-45D9-B6C8-C405D85BC279}" type="doc">
      <dgm:prSet loTypeId="urn:microsoft.com/office/officeart/2005/8/layout/cycle8" loCatId="cycle" qsTypeId="urn:microsoft.com/office/officeart/2005/8/quickstyle/simple2" qsCatId="simple" csTypeId="urn:microsoft.com/office/officeart/2005/8/colors/accent3_2" csCatId="accent3" phldr="1"/>
      <dgm:spPr/>
      <dgm:t>
        <a:bodyPr/>
        <a:lstStyle/>
        <a:p>
          <a:endParaRPr lang="en-US"/>
        </a:p>
      </dgm:t>
    </dgm:pt>
    <dgm:pt modelId="{B1754AC5-1252-4007-B14B-A891056E649A}">
      <dgm:prSet/>
      <dgm:spPr/>
      <dgm:t>
        <a:bodyPr/>
        <a:lstStyle/>
        <a:p>
          <a:r>
            <a:rPr lang="de-AT" dirty="0"/>
            <a:t>Tagesordnung</a:t>
          </a:r>
          <a:endParaRPr lang="en-US" dirty="0"/>
        </a:p>
      </dgm:t>
    </dgm:pt>
    <dgm:pt modelId="{9C31FB65-7853-4415-8722-E09DCFB73879}" type="parTrans" cxnId="{9879D3FC-B046-43A6-A616-58B725FD9329}">
      <dgm:prSet/>
      <dgm:spPr/>
      <dgm:t>
        <a:bodyPr/>
        <a:lstStyle/>
        <a:p>
          <a:endParaRPr lang="en-US"/>
        </a:p>
      </dgm:t>
    </dgm:pt>
    <dgm:pt modelId="{2821C239-1724-474E-8A03-533E85589502}" type="sibTrans" cxnId="{9879D3FC-B046-43A6-A616-58B725FD9329}">
      <dgm:prSet/>
      <dgm:spPr/>
      <dgm:t>
        <a:bodyPr/>
        <a:lstStyle/>
        <a:p>
          <a:endParaRPr lang="en-US"/>
        </a:p>
      </dgm:t>
    </dgm:pt>
    <dgm:pt modelId="{51B704B0-72C3-4C0D-A1A0-1BF4520D5EA0}">
      <dgm:prSet/>
      <dgm:spPr/>
      <dgm:t>
        <a:bodyPr/>
        <a:lstStyle/>
        <a:p>
          <a:r>
            <a:rPr lang="de-AT"/>
            <a:t>Begrüßung</a:t>
          </a:r>
          <a:endParaRPr lang="en-US"/>
        </a:p>
      </dgm:t>
    </dgm:pt>
    <dgm:pt modelId="{E9AB5009-59F9-406E-9261-7CC956E7B506}" type="parTrans" cxnId="{CCFA798A-5E8C-41AD-89A6-442F6936B268}">
      <dgm:prSet/>
      <dgm:spPr/>
      <dgm:t>
        <a:bodyPr/>
        <a:lstStyle/>
        <a:p>
          <a:endParaRPr lang="en-US"/>
        </a:p>
      </dgm:t>
    </dgm:pt>
    <dgm:pt modelId="{8A2165F0-3902-43EB-8F89-9823896EAD76}" type="sibTrans" cxnId="{CCFA798A-5E8C-41AD-89A6-442F6936B268}">
      <dgm:prSet/>
      <dgm:spPr/>
      <dgm:t>
        <a:bodyPr/>
        <a:lstStyle/>
        <a:p>
          <a:endParaRPr lang="en-US"/>
        </a:p>
      </dgm:t>
    </dgm:pt>
    <dgm:pt modelId="{7BFABBDA-D292-4DDB-96EA-E87AB978180D}">
      <dgm:prSet/>
      <dgm:spPr/>
      <dgm:t>
        <a:bodyPr/>
        <a:lstStyle/>
        <a:p>
          <a:r>
            <a:rPr lang="de-AT"/>
            <a:t>Vorstellung</a:t>
          </a:r>
          <a:endParaRPr lang="en-US"/>
        </a:p>
      </dgm:t>
    </dgm:pt>
    <dgm:pt modelId="{559A44CB-2F2A-40EA-9D7C-92B06EC62231}" type="parTrans" cxnId="{EE4CBA1B-1708-4099-B6AF-94ABC9FEE55B}">
      <dgm:prSet/>
      <dgm:spPr/>
      <dgm:t>
        <a:bodyPr/>
        <a:lstStyle/>
        <a:p>
          <a:endParaRPr lang="en-US"/>
        </a:p>
      </dgm:t>
    </dgm:pt>
    <dgm:pt modelId="{F875014B-604B-4BC5-8080-2128EC0BE5B7}" type="sibTrans" cxnId="{EE4CBA1B-1708-4099-B6AF-94ABC9FEE55B}">
      <dgm:prSet/>
      <dgm:spPr/>
      <dgm:t>
        <a:bodyPr/>
        <a:lstStyle/>
        <a:p>
          <a:endParaRPr lang="en-US"/>
        </a:p>
      </dgm:t>
    </dgm:pt>
    <dgm:pt modelId="{95DB986E-F182-4293-8509-C8EE36D3D0C4}">
      <dgm:prSet/>
      <dgm:spPr/>
      <dgm:t>
        <a:bodyPr/>
        <a:lstStyle/>
        <a:p>
          <a:r>
            <a:rPr lang="de-AT" dirty="0"/>
            <a:t>Struktur neu ab 2027/28</a:t>
          </a:r>
          <a:endParaRPr lang="en-US" dirty="0"/>
        </a:p>
      </dgm:t>
    </dgm:pt>
    <dgm:pt modelId="{71A3BB8D-5790-48EC-BB55-8D2298BAD21B}" type="parTrans" cxnId="{1DD45B52-D397-4E12-B066-FDF0FFB1AF3C}">
      <dgm:prSet/>
      <dgm:spPr/>
      <dgm:t>
        <a:bodyPr/>
        <a:lstStyle/>
        <a:p>
          <a:endParaRPr lang="en-US"/>
        </a:p>
      </dgm:t>
    </dgm:pt>
    <dgm:pt modelId="{57ADBDDA-2F75-4F5E-A583-D2781AB2ECD4}" type="sibTrans" cxnId="{1DD45B52-D397-4E12-B066-FDF0FFB1AF3C}">
      <dgm:prSet/>
      <dgm:spPr/>
      <dgm:t>
        <a:bodyPr/>
        <a:lstStyle/>
        <a:p>
          <a:endParaRPr lang="en-US"/>
        </a:p>
      </dgm:t>
    </dgm:pt>
    <dgm:pt modelId="{4C911343-9DB9-42BE-A424-B2E2B86A1A55}">
      <dgm:prSet/>
      <dgm:spPr/>
      <dgm:t>
        <a:bodyPr/>
        <a:lstStyle/>
        <a:p>
          <a:r>
            <a:rPr lang="de-AT"/>
            <a:t>Frühjahr 2026</a:t>
          </a:r>
          <a:endParaRPr lang="en-US"/>
        </a:p>
      </dgm:t>
    </dgm:pt>
    <dgm:pt modelId="{F84686C8-2E12-433F-8FD2-D51CE3DFFE14}" type="parTrans" cxnId="{D2795481-2F87-4683-8E2B-8FF2A99E6293}">
      <dgm:prSet/>
      <dgm:spPr/>
      <dgm:t>
        <a:bodyPr/>
        <a:lstStyle/>
        <a:p>
          <a:endParaRPr lang="en-US"/>
        </a:p>
      </dgm:t>
    </dgm:pt>
    <dgm:pt modelId="{E0734EC5-249D-48DE-B293-3BFF629505A9}" type="sibTrans" cxnId="{D2795481-2F87-4683-8E2B-8FF2A99E6293}">
      <dgm:prSet/>
      <dgm:spPr/>
      <dgm:t>
        <a:bodyPr/>
        <a:lstStyle/>
        <a:p>
          <a:endParaRPr lang="en-US"/>
        </a:p>
      </dgm:t>
    </dgm:pt>
    <dgm:pt modelId="{4D4C9D70-A515-4A9B-A8B4-6CE47A0310E0}">
      <dgm:prSet/>
      <dgm:spPr/>
      <dgm:t>
        <a:bodyPr/>
        <a:lstStyle/>
        <a:p>
          <a:r>
            <a:rPr lang="de-AT"/>
            <a:t>Meisterschaft 2026/27</a:t>
          </a:r>
          <a:endParaRPr lang="en-US"/>
        </a:p>
      </dgm:t>
    </dgm:pt>
    <dgm:pt modelId="{5EC4B639-4704-490C-B04D-11780636AD04}" type="parTrans" cxnId="{36BB7191-7302-4037-ADEF-AE72A36C3ACD}">
      <dgm:prSet/>
      <dgm:spPr/>
      <dgm:t>
        <a:bodyPr/>
        <a:lstStyle/>
        <a:p>
          <a:endParaRPr lang="en-US"/>
        </a:p>
      </dgm:t>
    </dgm:pt>
    <dgm:pt modelId="{4D670266-6E0B-45E0-9EDF-5909D3109817}" type="sibTrans" cxnId="{36BB7191-7302-4037-ADEF-AE72A36C3ACD}">
      <dgm:prSet/>
      <dgm:spPr/>
      <dgm:t>
        <a:bodyPr/>
        <a:lstStyle/>
        <a:p>
          <a:endParaRPr lang="en-US"/>
        </a:p>
      </dgm:t>
    </dgm:pt>
    <dgm:pt modelId="{E4FEEA34-16C9-4F71-8089-457664929CA5}">
      <dgm:prSet/>
      <dgm:spPr/>
      <dgm:t>
        <a:bodyPr/>
        <a:lstStyle/>
        <a:p>
          <a:r>
            <a:rPr lang="de-AT"/>
            <a:t>Mädchenfußball</a:t>
          </a:r>
          <a:endParaRPr lang="en-US"/>
        </a:p>
      </dgm:t>
    </dgm:pt>
    <dgm:pt modelId="{FE074F43-66B5-43C0-B4CE-0DFEB36A9A3A}" type="parTrans" cxnId="{8EBBE83C-D5F9-43BE-BAB9-87E9C290E041}">
      <dgm:prSet/>
      <dgm:spPr/>
      <dgm:t>
        <a:bodyPr/>
        <a:lstStyle/>
        <a:p>
          <a:endParaRPr lang="en-US"/>
        </a:p>
      </dgm:t>
    </dgm:pt>
    <dgm:pt modelId="{BD476B2D-4B5B-4F14-837C-C5EE8E27EE31}" type="sibTrans" cxnId="{8EBBE83C-D5F9-43BE-BAB9-87E9C290E041}">
      <dgm:prSet/>
      <dgm:spPr/>
      <dgm:t>
        <a:bodyPr/>
        <a:lstStyle/>
        <a:p>
          <a:endParaRPr lang="en-US"/>
        </a:p>
      </dgm:t>
    </dgm:pt>
    <dgm:pt modelId="{DE5DF5EE-48FC-486C-8B43-5F0176EAEBE1}" type="pres">
      <dgm:prSet presAssocID="{01F04DB7-CBA7-45D9-B6C8-C405D85BC279}" presName="compositeShape" presStyleCnt="0">
        <dgm:presLayoutVars>
          <dgm:chMax val="7"/>
          <dgm:dir/>
          <dgm:resizeHandles val="exact"/>
        </dgm:presLayoutVars>
      </dgm:prSet>
      <dgm:spPr/>
    </dgm:pt>
    <dgm:pt modelId="{7EBA225D-2895-4B85-9E0A-A00F456C19EE}" type="pres">
      <dgm:prSet presAssocID="{01F04DB7-CBA7-45D9-B6C8-C405D85BC279}" presName="wedge1" presStyleLbl="node1" presStyleIdx="0" presStyleCnt="1" custLinFactNeighborX="13741" custLinFactNeighborY="-54"/>
      <dgm:spPr/>
    </dgm:pt>
    <dgm:pt modelId="{976A5729-95BC-451B-9A14-EA0E600B480C}" type="pres">
      <dgm:prSet presAssocID="{01F04DB7-CBA7-45D9-B6C8-C405D85BC279}" presName="dummy1a" presStyleCnt="0"/>
      <dgm:spPr/>
    </dgm:pt>
    <dgm:pt modelId="{D747823A-C2B2-4FA4-9427-A147989C0AE4}" type="pres">
      <dgm:prSet presAssocID="{01F04DB7-CBA7-45D9-B6C8-C405D85BC279}" presName="dummy1b" presStyleCnt="0"/>
      <dgm:spPr/>
    </dgm:pt>
    <dgm:pt modelId="{8C10D3D8-20D7-44F8-9265-3CCE656431FC}" type="pres">
      <dgm:prSet presAssocID="{01F04DB7-CBA7-45D9-B6C8-C405D85BC279}" presName="wedge1Tx" presStyleLbl="node1" presStyleIdx="0" presStyleCnt="1">
        <dgm:presLayoutVars>
          <dgm:chMax val="0"/>
          <dgm:chPref val="0"/>
          <dgm:bulletEnabled val="1"/>
        </dgm:presLayoutVars>
      </dgm:prSet>
      <dgm:spPr/>
    </dgm:pt>
    <dgm:pt modelId="{17E71E87-6DAF-4327-B2CE-18227AAF7A15}" type="pres">
      <dgm:prSet presAssocID="{2821C239-1724-474E-8A03-533E85589502}" presName="arrowWedge1single" presStyleLbl="fgSibTrans2D1" presStyleIdx="0" presStyleCnt="1" custLinFactNeighborX="-3473" custLinFactNeighborY="2092"/>
      <dgm:spPr/>
    </dgm:pt>
  </dgm:ptLst>
  <dgm:cxnLst>
    <dgm:cxn modelId="{C1D19504-B30C-49E5-83A5-CB43570AA08C}" type="presOf" srcId="{B1754AC5-1252-4007-B14B-A891056E649A}" destId="{7EBA225D-2895-4B85-9E0A-A00F456C19EE}" srcOrd="0" destOrd="0" presId="urn:microsoft.com/office/officeart/2005/8/layout/cycle8"/>
    <dgm:cxn modelId="{631CCF0B-EECE-43B8-B6A4-83B89CAF5F76}" type="presOf" srcId="{4D4C9D70-A515-4A9B-A8B4-6CE47A0310E0}" destId="{8C10D3D8-20D7-44F8-9265-3CCE656431FC}" srcOrd="1" destOrd="5" presId="urn:microsoft.com/office/officeart/2005/8/layout/cycle8"/>
    <dgm:cxn modelId="{7F24360E-6B98-42A5-9F49-8C950C968930}" type="presOf" srcId="{51B704B0-72C3-4C0D-A1A0-1BF4520D5EA0}" destId="{8C10D3D8-20D7-44F8-9265-3CCE656431FC}" srcOrd="1" destOrd="1" presId="urn:microsoft.com/office/officeart/2005/8/layout/cycle8"/>
    <dgm:cxn modelId="{83F2E00E-DF96-4C88-A1D7-8D491CD39EE3}" type="presOf" srcId="{95DB986E-F182-4293-8509-C8EE36D3D0C4}" destId="{8C10D3D8-20D7-44F8-9265-3CCE656431FC}" srcOrd="1" destOrd="3" presId="urn:microsoft.com/office/officeart/2005/8/layout/cycle8"/>
    <dgm:cxn modelId="{8D86A416-F7BA-4401-AC4A-6ACDED4FAC31}" type="presOf" srcId="{4D4C9D70-A515-4A9B-A8B4-6CE47A0310E0}" destId="{7EBA225D-2895-4B85-9E0A-A00F456C19EE}" srcOrd="0" destOrd="5" presId="urn:microsoft.com/office/officeart/2005/8/layout/cycle8"/>
    <dgm:cxn modelId="{EE4CBA1B-1708-4099-B6AF-94ABC9FEE55B}" srcId="{B1754AC5-1252-4007-B14B-A891056E649A}" destId="{7BFABBDA-D292-4DDB-96EA-E87AB978180D}" srcOrd="1" destOrd="0" parTransId="{559A44CB-2F2A-40EA-9D7C-92B06EC62231}" sibTransId="{F875014B-604B-4BC5-8080-2128EC0BE5B7}"/>
    <dgm:cxn modelId="{6CBA6321-5E34-46B9-B25B-D29E1B7DECD5}" type="presOf" srcId="{01F04DB7-CBA7-45D9-B6C8-C405D85BC279}" destId="{DE5DF5EE-48FC-486C-8B43-5F0176EAEBE1}" srcOrd="0" destOrd="0" presId="urn:microsoft.com/office/officeart/2005/8/layout/cycle8"/>
    <dgm:cxn modelId="{81038025-381B-4666-A44C-17E7365F867B}" type="presOf" srcId="{51B704B0-72C3-4C0D-A1A0-1BF4520D5EA0}" destId="{7EBA225D-2895-4B85-9E0A-A00F456C19EE}" srcOrd="0" destOrd="1" presId="urn:microsoft.com/office/officeart/2005/8/layout/cycle8"/>
    <dgm:cxn modelId="{DCA6FF36-B17D-4103-AF0E-14E8A0651D64}" type="presOf" srcId="{E4FEEA34-16C9-4F71-8089-457664929CA5}" destId="{8C10D3D8-20D7-44F8-9265-3CCE656431FC}" srcOrd="1" destOrd="6" presId="urn:microsoft.com/office/officeart/2005/8/layout/cycle8"/>
    <dgm:cxn modelId="{113B9937-8628-4236-88E7-6909E8FDD416}" type="presOf" srcId="{4C911343-9DB9-42BE-A424-B2E2B86A1A55}" destId="{7EBA225D-2895-4B85-9E0A-A00F456C19EE}" srcOrd="0" destOrd="4" presId="urn:microsoft.com/office/officeart/2005/8/layout/cycle8"/>
    <dgm:cxn modelId="{8EBBE83C-D5F9-43BE-BAB9-87E9C290E041}" srcId="{B1754AC5-1252-4007-B14B-A891056E649A}" destId="{E4FEEA34-16C9-4F71-8089-457664929CA5}" srcOrd="5" destOrd="0" parTransId="{FE074F43-66B5-43C0-B4CE-0DFEB36A9A3A}" sibTransId="{BD476B2D-4B5B-4F14-837C-C5EE8E27EE31}"/>
    <dgm:cxn modelId="{1DD45B52-D397-4E12-B066-FDF0FFB1AF3C}" srcId="{B1754AC5-1252-4007-B14B-A891056E649A}" destId="{95DB986E-F182-4293-8509-C8EE36D3D0C4}" srcOrd="2" destOrd="0" parTransId="{71A3BB8D-5790-48EC-BB55-8D2298BAD21B}" sibTransId="{57ADBDDA-2F75-4F5E-A583-D2781AB2ECD4}"/>
    <dgm:cxn modelId="{D2795481-2F87-4683-8E2B-8FF2A99E6293}" srcId="{B1754AC5-1252-4007-B14B-A891056E649A}" destId="{4C911343-9DB9-42BE-A424-B2E2B86A1A55}" srcOrd="3" destOrd="0" parTransId="{F84686C8-2E12-433F-8FD2-D51CE3DFFE14}" sibTransId="{E0734EC5-249D-48DE-B293-3BFF629505A9}"/>
    <dgm:cxn modelId="{CCFA798A-5E8C-41AD-89A6-442F6936B268}" srcId="{B1754AC5-1252-4007-B14B-A891056E649A}" destId="{51B704B0-72C3-4C0D-A1A0-1BF4520D5EA0}" srcOrd="0" destOrd="0" parTransId="{E9AB5009-59F9-406E-9261-7CC956E7B506}" sibTransId="{8A2165F0-3902-43EB-8F89-9823896EAD76}"/>
    <dgm:cxn modelId="{36BB7191-7302-4037-ADEF-AE72A36C3ACD}" srcId="{B1754AC5-1252-4007-B14B-A891056E649A}" destId="{4D4C9D70-A515-4A9B-A8B4-6CE47A0310E0}" srcOrd="4" destOrd="0" parTransId="{5EC4B639-4704-490C-B04D-11780636AD04}" sibTransId="{4D670266-6E0B-45E0-9EDF-5909D3109817}"/>
    <dgm:cxn modelId="{683C7BA9-0AC8-45F5-BB97-B5B1046AB1E7}" type="presOf" srcId="{7BFABBDA-D292-4DDB-96EA-E87AB978180D}" destId="{7EBA225D-2895-4B85-9E0A-A00F456C19EE}" srcOrd="0" destOrd="2" presId="urn:microsoft.com/office/officeart/2005/8/layout/cycle8"/>
    <dgm:cxn modelId="{2F9F8BD5-198A-4A6E-AB00-9F6CE48E82EA}" type="presOf" srcId="{B1754AC5-1252-4007-B14B-A891056E649A}" destId="{8C10D3D8-20D7-44F8-9265-3CCE656431FC}" srcOrd="1" destOrd="0" presId="urn:microsoft.com/office/officeart/2005/8/layout/cycle8"/>
    <dgm:cxn modelId="{9EBB3AE0-DD38-42F9-B668-9118F4B18A8E}" type="presOf" srcId="{4C911343-9DB9-42BE-A424-B2E2B86A1A55}" destId="{8C10D3D8-20D7-44F8-9265-3CCE656431FC}" srcOrd="1" destOrd="4" presId="urn:microsoft.com/office/officeart/2005/8/layout/cycle8"/>
    <dgm:cxn modelId="{00DA3FEB-B8F8-40BD-892E-4DE450653709}" type="presOf" srcId="{7BFABBDA-D292-4DDB-96EA-E87AB978180D}" destId="{8C10D3D8-20D7-44F8-9265-3CCE656431FC}" srcOrd="1" destOrd="2" presId="urn:microsoft.com/office/officeart/2005/8/layout/cycle8"/>
    <dgm:cxn modelId="{248F92F2-604E-4D03-9CE2-7C8E5EB09592}" type="presOf" srcId="{95DB986E-F182-4293-8509-C8EE36D3D0C4}" destId="{7EBA225D-2895-4B85-9E0A-A00F456C19EE}" srcOrd="0" destOrd="3" presId="urn:microsoft.com/office/officeart/2005/8/layout/cycle8"/>
    <dgm:cxn modelId="{9879D3FC-B046-43A6-A616-58B725FD9329}" srcId="{01F04DB7-CBA7-45D9-B6C8-C405D85BC279}" destId="{B1754AC5-1252-4007-B14B-A891056E649A}" srcOrd="0" destOrd="0" parTransId="{9C31FB65-7853-4415-8722-E09DCFB73879}" sibTransId="{2821C239-1724-474E-8A03-533E85589502}"/>
    <dgm:cxn modelId="{FBE03EFE-75D8-4290-91BC-5571B75CE334}" type="presOf" srcId="{E4FEEA34-16C9-4F71-8089-457664929CA5}" destId="{7EBA225D-2895-4B85-9E0A-A00F456C19EE}" srcOrd="0" destOrd="6" presId="urn:microsoft.com/office/officeart/2005/8/layout/cycle8"/>
    <dgm:cxn modelId="{8FE413EF-5BC1-41A2-9AF1-81F07C546384}" type="presParOf" srcId="{DE5DF5EE-48FC-486C-8B43-5F0176EAEBE1}" destId="{7EBA225D-2895-4B85-9E0A-A00F456C19EE}" srcOrd="0" destOrd="0" presId="urn:microsoft.com/office/officeart/2005/8/layout/cycle8"/>
    <dgm:cxn modelId="{9EF9624D-4C31-4E98-9C02-260946B45982}" type="presParOf" srcId="{DE5DF5EE-48FC-486C-8B43-5F0176EAEBE1}" destId="{976A5729-95BC-451B-9A14-EA0E600B480C}" srcOrd="1" destOrd="0" presId="urn:microsoft.com/office/officeart/2005/8/layout/cycle8"/>
    <dgm:cxn modelId="{F40A2A64-3C84-4A5B-9575-2C868180551D}" type="presParOf" srcId="{DE5DF5EE-48FC-486C-8B43-5F0176EAEBE1}" destId="{D747823A-C2B2-4FA4-9427-A147989C0AE4}" srcOrd="2" destOrd="0" presId="urn:microsoft.com/office/officeart/2005/8/layout/cycle8"/>
    <dgm:cxn modelId="{2FF33EA3-760C-410F-9D0E-CF1FF727E415}" type="presParOf" srcId="{DE5DF5EE-48FC-486C-8B43-5F0176EAEBE1}" destId="{8C10D3D8-20D7-44F8-9265-3CCE656431FC}" srcOrd="3" destOrd="0" presId="urn:microsoft.com/office/officeart/2005/8/layout/cycle8"/>
    <dgm:cxn modelId="{D6FEADAA-051A-42D5-A582-CD7F8541D408}" type="presParOf" srcId="{DE5DF5EE-48FC-486C-8B43-5F0176EAEBE1}" destId="{17E71E87-6DAF-4327-B2CE-18227AAF7A15}" srcOrd="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F6944F-D7A3-4BE6-8D9F-F3A93489711B}"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US"/>
        </a:p>
      </dgm:t>
    </dgm:pt>
    <dgm:pt modelId="{B2014FE9-8388-428A-A5E0-1F64D985D086}">
      <dgm:prSet/>
      <dgm:spPr/>
      <dgm:t>
        <a:bodyPr/>
        <a:lstStyle/>
        <a:p>
          <a:r>
            <a:rPr lang="de-AT" b="1"/>
            <a:t>Champions leaque goes JHG Nordwest</a:t>
          </a:r>
          <a:endParaRPr lang="en-US"/>
        </a:p>
      </dgm:t>
    </dgm:pt>
    <dgm:pt modelId="{819CD433-ECB0-4839-92D6-B4A2DF79EA15}" type="parTrans" cxnId="{500910D8-AF98-43DA-B697-456682A1B081}">
      <dgm:prSet/>
      <dgm:spPr/>
      <dgm:t>
        <a:bodyPr/>
        <a:lstStyle/>
        <a:p>
          <a:endParaRPr lang="en-US"/>
        </a:p>
      </dgm:t>
    </dgm:pt>
    <dgm:pt modelId="{0467C740-B13D-4950-AD15-410BA58983B3}" type="sibTrans" cxnId="{500910D8-AF98-43DA-B697-456682A1B081}">
      <dgm:prSet/>
      <dgm:spPr/>
      <dgm:t>
        <a:bodyPr/>
        <a:lstStyle/>
        <a:p>
          <a:endParaRPr lang="en-US"/>
        </a:p>
      </dgm:t>
    </dgm:pt>
    <dgm:pt modelId="{538BA595-DA79-4171-94F7-FF6F0200352D}">
      <dgm:prSet/>
      <dgm:spPr/>
      <dgm:t>
        <a:bodyPr/>
        <a:lstStyle/>
        <a:p>
          <a:r>
            <a:rPr lang="de-AT" b="1"/>
            <a:t>U13 M+U    U11 A +B  spielen dieses System</a:t>
          </a:r>
          <a:endParaRPr lang="en-US"/>
        </a:p>
      </dgm:t>
    </dgm:pt>
    <dgm:pt modelId="{4E2B5CF4-C0AE-4143-89D2-4F036512C8CF}" type="parTrans" cxnId="{C372DCB0-79F9-40D4-9A29-297EFDF5956B}">
      <dgm:prSet/>
      <dgm:spPr/>
      <dgm:t>
        <a:bodyPr/>
        <a:lstStyle/>
        <a:p>
          <a:endParaRPr lang="en-US"/>
        </a:p>
      </dgm:t>
    </dgm:pt>
    <dgm:pt modelId="{AEEA44C2-23F9-4AE2-B050-251FF28ACD6D}" type="sibTrans" cxnId="{C372DCB0-79F9-40D4-9A29-297EFDF5956B}">
      <dgm:prSet/>
      <dgm:spPr/>
      <dgm:t>
        <a:bodyPr/>
        <a:lstStyle/>
        <a:p>
          <a:endParaRPr lang="en-US"/>
        </a:p>
      </dgm:t>
    </dgm:pt>
    <dgm:pt modelId="{A3DDA0F3-149A-4157-8320-E9B6C924EE49}">
      <dgm:prSet/>
      <dgm:spPr/>
      <dgm:t>
        <a:bodyPr/>
        <a:lstStyle/>
        <a:p>
          <a:r>
            <a:rPr lang="de-AT" b="1"/>
            <a:t>Tore ohne Verankerung </a:t>
          </a:r>
          <a:endParaRPr lang="en-US"/>
        </a:p>
      </dgm:t>
    </dgm:pt>
    <dgm:pt modelId="{AB4E16EE-5C30-4E06-986F-79705E844488}" type="parTrans" cxnId="{1137AA53-64AD-44C0-A73F-CE87C4969FF7}">
      <dgm:prSet/>
      <dgm:spPr/>
      <dgm:t>
        <a:bodyPr/>
        <a:lstStyle/>
        <a:p>
          <a:endParaRPr lang="en-US"/>
        </a:p>
      </dgm:t>
    </dgm:pt>
    <dgm:pt modelId="{4E1571BF-2D2E-42B4-AED4-69B06508AE5A}" type="sibTrans" cxnId="{1137AA53-64AD-44C0-A73F-CE87C4969FF7}">
      <dgm:prSet/>
      <dgm:spPr/>
      <dgm:t>
        <a:bodyPr/>
        <a:lstStyle/>
        <a:p>
          <a:endParaRPr lang="en-US"/>
        </a:p>
      </dgm:t>
    </dgm:pt>
    <dgm:pt modelId="{6AE4D3A6-62CB-4F17-B6AF-EC25A86278CF}">
      <dgm:prSet/>
      <dgm:spPr/>
      <dgm:t>
        <a:bodyPr/>
        <a:lstStyle/>
        <a:p>
          <a:r>
            <a:rPr lang="de-DE"/>
            <a:t>Firma Baldi (OÖ) Kennzeichnung erforderlich</a:t>
          </a:r>
          <a:endParaRPr lang="en-US"/>
        </a:p>
      </dgm:t>
    </dgm:pt>
    <dgm:pt modelId="{D7848306-05E6-4A85-BD0C-03A9B90742DD}" type="parTrans" cxnId="{BB3A5148-4AA6-480A-8EF4-74D291D6F25B}">
      <dgm:prSet/>
      <dgm:spPr/>
      <dgm:t>
        <a:bodyPr/>
        <a:lstStyle/>
        <a:p>
          <a:endParaRPr lang="en-US"/>
        </a:p>
      </dgm:t>
    </dgm:pt>
    <dgm:pt modelId="{884ECCC7-1109-4A70-AA04-0ACCFB263BE6}" type="sibTrans" cxnId="{BB3A5148-4AA6-480A-8EF4-74D291D6F25B}">
      <dgm:prSet/>
      <dgm:spPr/>
      <dgm:t>
        <a:bodyPr/>
        <a:lstStyle/>
        <a:p>
          <a:endParaRPr lang="en-US"/>
        </a:p>
      </dgm:t>
    </dgm:pt>
    <dgm:pt modelId="{4C0D2449-6206-4779-AA32-0EA60E431097}">
      <dgm:prSet/>
      <dgm:spPr/>
      <dgm:t>
        <a:bodyPr/>
        <a:lstStyle/>
        <a:p>
          <a:r>
            <a:rPr lang="de-AT" b="1"/>
            <a:t>Passkontrolle </a:t>
          </a:r>
          <a:endParaRPr lang="en-US"/>
        </a:p>
      </dgm:t>
    </dgm:pt>
    <dgm:pt modelId="{23205F2A-976F-425D-B662-054CFFB7E4CE}" type="parTrans" cxnId="{8E09B179-2021-4764-9580-6876BE8F39FB}">
      <dgm:prSet/>
      <dgm:spPr/>
      <dgm:t>
        <a:bodyPr/>
        <a:lstStyle/>
        <a:p>
          <a:endParaRPr lang="en-US"/>
        </a:p>
      </dgm:t>
    </dgm:pt>
    <dgm:pt modelId="{1973470F-E692-45C6-8386-5A0D8192EC18}" type="sibTrans" cxnId="{8E09B179-2021-4764-9580-6876BE8F39FB}">
      <dgm:prSet/>
      <dgm:spPr/>
      <dgm:t>
        <a:bodyPr/>
        <a:lstStyle/>
        <a:p>
          <a:endParaRPr lang="en-US"/>
        </a:p>
      </dgm:t>
    </dgm:pt>
    <dgm:pt modelId="{2D040743-98A7-4569-A183-FB785909EBDC}">
      <dgm:prSet/>
      <dgm:spPr/>
      <dgm:t>
        <a:bodyPr/>
        <a:lstStyle/>
        <a:p>
          <a:r>
            <a:rPr lang="de-AT" dirty="0"/>
            <a:t>Sache der Vereine, Schiedsrichter können dabei sein</a:t>
          </a:r>
          <a:endParaRPr lang="en-US" dirty="0"/>
        </a:p>
      </dgm:t>
    </dgm:pt>
    <dgm:pt modelId="{DCA2DDC8-341E-4FFE-A08C-5262EF16B773}" type="parTrans" cxnId="{18CEA691-3A88-444A-BDCB-9D6A2D963009}">
      <dgm:prSet/>
      <dgm:spPr/>
      <dgm:t>
        <a:bodyPr/>
        <a:lstStyle/>
        <a:p>
          <a:endParaRPr lang="en-US"/>
        </a:p>
      </dgm:t>
    </dgm:pt>
    <dgm:pt modelId="{FFCF004B-89E0-4C59-910E-9E03E89A175D}" type="sibTrans" cxnId="{18CEA691-3A88-444A-BDCB-9D6A2D963009}">
      <dgm:prSet/>
      <dgm:spPr/>
      <dgm:t>
        <a:bodyPr/>
        <a:lstStyle/>
        <a:p>
          <a:endParaRPr lang="en-US"/>
        </a:p>
      </dgm:t>
    </dgm:pt>
    <dgm:pt modelId="{83FC0AF7-1C22-4373-B1F6-012D3888D4C5}">
      <dgm:prSet/>
      <dgm:spPr/>
      <dgm:t>
        <a:bodyPr/>
        <a:lstStyle/>
        <a:p>
          <a:r>
            <a:rPr lang="de-AT" b="1"/>
            <a:t>Themen Schiedsrichter </a:t>
          </a:r>
          <a:endParaRPr lang="en-US"/>
        </a:p>
      </dgm:t>
    </dgm:pt>
    <dgm:pt modelId="{338A63B9-BBD5-4BF3-AB00-034669C56513}" type="parTrans" cxnId="{A4B8CCE5-4DDC-4656-82FA-0E4DAACCDC2C}">
      <dgm:prSet/>
      <dgm:spPr/>
      <dgm:t>
        <a:bodyPr/>
        <a:lstStyle/>
        <a:p>
          <a:endParaRPr lang="en-US"/>
        </a:p>
      </dgm:t>
    </dgm:pt>
    <dgm:pt modelId="{252DFA1A-9BF7-4E7A-B613-DFDF97ECD6A4}" type="sibTrans" cxnId="{A4B8CCE5-4DDC-4656-82FA-0E4DAACCDC2C}">
      <dgm:prSet/>
      <dgm:spPr/>
      <dgm:t>
        <a:bodyPr/>
        <a:lstStyle/>
        <a:p>
          <a:endParaRPr lang="en-US"/>
        </a:p>
      </dgm:t>
    </dgm:pt>
    <dgm:pt modelId="{5DD70E40-9D7A-4E77-A7E2-C0C65B025FF5}">
      <dgm:prSet/>
      <dgm:spPr/>
      <dgm:t>
        <a:bodyPr/>
        <a:lstStyle/>
        <a:p>
          <a:r>
            <a:rPr lang="de-AT" dirty="0"/>
            <a:t>Aktuelles</a:t>
          </a:r>
          <a:endParaRPr lang="en-US" dirty="0"/>
        </a:p>
      </dgm:t>
    </dgm:pt>
    <dgm:pt modelId="{961D0E12-E442-41FB-9B55-E10FDDDE1C9F}" type="parTrans" cxnId="{91AAA647-3E72-4407-B67F-8C4EC4B57831}">
      <dgm:prSet/>
      <dgm:spPr/>
      <dgm:t>
        <a:bodyPr/>
        <a:lstStyle/>
        <a:p>
          <a:endParaRPr lang="en-US"/>
        </a:p>
      </dgm:t>
    </dgm:pt>
    <dgm:pt modelId="{3550930B-437F-4F92-903C-8286C6E2805D}" type="sibTrans" cxnId="{91AAA647-3E72-4407-B67F-8C4EC4B57831}">
      <dgm:prSet/>
      <dgm:spPr/>
      <dgm:t>
        <a:bodyPr/>
        <a:lstStyle/>
        <a:p>
          <a:endParaRPr lang="en-US"/>
        </a:p>
      </dgm:t>
    </dgm:pt>
    <dgm:pt modelId="{61C5A93C-5C76-42F3-AE93-53D0D91B8135}">
      <dgm:prSet/>
      <dgm:spPr/>
      <dgm:t>
        <a:bodyPr/>
        <a:lstStyle/>
        <a:p>
          <a:r>
            <a:rPr lang="de-AT" dirty="0"/>
            <a:t>Wertschätzung (Beginner)</a:t>
          </a:r>
          <a:endParaRPr lang="en-US" dirty="0"/>
        </a:p>
      </dgm:t>
    </dgm:pt>
    <dgm:pt modelId="{B444E442-5894-4E4A-BE26-3099A78464C3}" type="parTrans" cxnId="{25B83795-DBA8-4EAB-8A0F-47FAFBBF221B}">
      <dgm:prSet/>
      <dgm:spPr/>
      <dgm:t>
        <a:bodyPr/>
        <a:lstStyle/>
        <a:p>
          <a:endParaRPr lang="en-US"/>
        </a:p>
      </dgm:t>
    </dgm:pt>
    <dgm:pt modelId="{9E9AD183-BC6B-408E-959D-8993C7B16B14}" type="sibTrans" cxnId="{25B83795-DBA8-4EAB-8A0F-47FAFBBF221B}">
      <dgm:prSet/>
      <dgm:spPr/>
      <dgm:t>
        <a:bodyPr/>
        <a:lstStyle/>
        <a:p>
          <a:endParaRPr lang="en-US"/>
        </a:p>
      </dgm:t>
    </dgm:pt>
    <dgm:pt modelId="{9F311CC6-C22F-4F11-A05C-A8B92DEB7DF1}">
      <dgm:prSet/>
      <dgm:spPr/>
      <dgm:t>
        <a:bodyPr/>
        <a:lstStyle/>
        <a:p>
          <a:r>
            <a:rPr lang="en-US" dirty="0"/>
            <a:t>Unterziehhemden</a:t>
          </a:r>
        </a:p>
      </dgm:t>
    </dgm:pt>
    <dgm:pt modelId="{55A4B7B8-879B-49DA-9DFD-141621409F6F}" type="parTrans" cxnId="{F1F064BB-3A20-4185-8F2F-BDC8A3FCD50C}">
      <dgm:prSet/>
      <dgm:spPr/>
      <dgm:t>
        <a:bodyPr/>
        <a:lstStyle/>
        <a:p>
          <a:endParaRPr lang="de-AT"/>
        </a:p>
      </dgm:t>
    </dgm:pt>
    <dgm:pt modelId="{C449E7FC-A811-4B3C-BBA6-515A3D0B6290}" type="sibTrans" cxnId="{F1F064BB-3A20-4185-8F2F-BDC8A3FCD50C}">
      <dgm:prSet/>
      <dgm:spPr/>
      <dgm:t>
        <a:bodyPr/>
        <a:lstStyle/>
        <a:p>
          <a:endParaRPr lang="de-AT"/>
        </a:p>
      </dgm:t>
    </dgm:pt>
    <dgm:pt modelId="{0BC53721-D605-447B-A327-3EB6F91DA9E5}" type="pres">
      <dgm:prSet presAssocID="{08F6944F-D7A3-4BE6-8D9F-F3A93489711B}" presName="Name0" presStyleCnt="0">
        <dgm:presLayoutVars>
          <dgm:dir/>
          <dgm:animLvl val="lvl"/>
          <dgm:resizeHandles val="exact"/>
        </dgm:presLayoutVars>
      </dgm:prSet>
      <dgm:spPr/>
    </dgm:pt>
    <dgm:pt modelId="{C6F844B4-1689-4AB8-BC0A-2CEECFC6E8F9}" type="pres">
      <dgm:prSet presAssocID="{B2014FE9-8388-428A-A5E0-1F64D985D086}" presName="linNode" presStyleCnt="0"/>
      <dgm:spPr/>
    </dgm:pt>
    <dgm:pt modelId="{67AB7705-EDFC-4644-A0B1-4839C1AEC7C3}" type="pres">
      <dgm:prSet presAssocID="{B2014FE9-8388-428A-A5E0-1F64D985D086}" presName="parentText" presStyleLbl="node1" presStyleIdx="0" presStyleCnt="4">
        <dgm:presLayoutVars>
          <dgm:chMax val="1"/>
          <dgm:bulletEnabled val="1"/>
        </dgm:presLayoutVars>
      </dgm:prSet>
      <dgm:spPr/>
    </dgm:pt>
    <dgm:pt modelId="{F1C2FA3C-F8DD-4CC5-803F-7E9174087625}" type="pres">
      <dgm:prSet presAssocID="{B2014FE9-8388-428A-A5E0-1F64D985D086}" presName="descendantText" presStyleLbl="alignAccFollowNode1" presStyleIdx="0" presStyleCnt="4">
        <dgm:presLayoutVars>
          <dgm:bulletEnabled val="1"/>
        </dgm:presLayoutVars>
      </dgm:prSet>
      <dgm:spPr/>
    </dgm:pt>
    <dgm:pt modelId="{E9EC2C6B-5B48-49BF-B67A-288C67A02A56}" type="pres">
      <dgm:prSet presAssocID="{0467C740-B13D-4950-AD15-410BA58983B3}" presName="sp" presStyleCnt="0"/>
      <dgm:spPr/>
    </dgm:pt>
    <dgm:pt modelId="{2B0AB4F0-176D-4BB4-99C8-04C9BFA45ABD}" type="pres">
      <dgm:prSet presAssocID="{A3DDA0F3-149A-4157-8320-E9B6C924EE49}" presName="linNode" presStyleCnt="0"/>
      <dgm:spPr/>
    </dgm:pt>
    <dgm:pt modelId="{3F777D92-E6AD-45E1-BBAC-6A408ABB2934}" type="pres">
      <dgm:prSet presAssocID="{A3DDA0F3-149A-4157-8320-E9B6C924EE49}" presName="parentText" presStyleLbl="node1" presStyleIdx="1" presStyleCnt="4">
        <dgm:presLayoutVars>
          <dgm:chMax val="1"/>
          <dgm:bulletEnabled val="1"/>
        </dgm:presLayoutVars>
      </dgm:prSet>
      <dgm:spPr/>
    </dgm:pt>
    <dgm:pt modelId="{7F27D8C4-0B4E-4831-AC44-D2B8345B1FC0}" type="pres">
      <dgm:prSet presAssocID="{A3DDA0F3-149A-4157-8320-E9B6C924EE49}" presName="descendantText" presStyleLbl="alignAccFollowNode1" presStyleIdx="1" presStyleCnt="4">
        <dgm:presLayoutVars>
          <dgm:bulletEnabled val="1"/>
        </dgm:presLayoutVars>
      </dgm:prSet>
      <dgm:spPr/>
    </dgm:pt>
    <dgm:pt modelId="{C8A16478-D87C-4140-871D-52FC5994A9CF}" type="pres">
      <dgm:prSet presAssocID="{4E1571BF-2D2E-42B4-AED4-69B06508AE5A}" presName="sp" presStyleCnt="0"/>
      <dgm:spPr/>
    </dgm:pt>
    <dgm:pt modelId="{AD4B99E9-F33A-4F64-8DE6-C58C843B419A}" type="pres">
      <dgm:prSet presAssocID="{4C0D2449-6206-4779-AA32-0EA60E431097}" presName="linNode" presStyleCnt="0"/>
      <dgm:spPr/>
    </dgm:pt>
    <dgm:pt modelId="{1425C774-7BA9-4112-B056-3EA487112C54}" type="pres">
      <dgm:prSet presAssocID="{4C0D2449-6206-4779-AA32-0EA60E431097}" presName="parentText" presStyleLbl="node1" presStyleIdx="2" presStyleCnt="4">
        <dgm:presLayoutVars>
          <dgm:chMax val="1"/>
          <dgm:bulletEnabled val="1"/>
        </dgm:presLayoutVars>
      </dgm:prSet>
      <dgm:spPr/>
    </dgm:pt>
    <dgm:pt modelId="{231CBED9-C1B6-4B0A-98C1-46CEF5FB8765}" type="pres">
      <dgm:prSet presAssocID="{4C0D2449-6206-4779-AA32-0EA60E431097}" presName="descendantText" presStyleLbl="alignAccFollowNode1" presStyleIdx="2" presStyleCnt="4">
        <dgm:presLayoutVars>
          <dgm:bulletEnabled val="1"/>
        </dgm:presLayoutVars>
      </dgm:prSet>
      <dgm:spPr/>
    </dgm:pt>
    <dgm:pt modelId="{EB1D4601-1478-4858-8785-5A01FC4B0842}" type="pres">
      <dgm:prSet presAssocID="{1973470F-E692-45C6-8386-5A0D8192EC18}" presName="sp" presStyleCnt="0"/>
      <dgm:spPr/>
    </dgm:pt>
    <dgm:pt modelId="{683C41F2-7AB1-4A1C-854F-E6876566600A}" type="pres">
      <dgm:prSet presAssocID="{83FC0AF7-1C22-4373-B1F6-012D3888D4C5}" presName="linNode" presStyleCnt="0"/>
      <dgm:spPr/>
    </dgm:pt>
    <dgm:pt modelId="{4602BE40-EABB-4F55-9621-6DEAF94A38BB}" type="pres">
      <dgm:prSet presAssocID="{83FC0AF7-1C22-4373-B1F6-012D3888D4C5}" presName="parentText" presStyleLbl="node1" presStyleIdx="3" presStyleCnt="4">
        <dgm:presLayoutVars>
          <dgm:chMax val="1"/>
          <dgm:bulletEnabled val="1"/>
        </dgm:presLayoutVars>
      </dgm:prSet>
      <dgm:spPr/>
    </dgm:pt>
    <dgm:pt modelId="{955AC255-5A5F-411A-888A-DDFC803331AB}" type="pres">
      <dgm:prSet presAssocID="{83FC0AF7-1C22-4373-B1F6-012D3888D4C5}" presName="descendantText" presStyleLbl="alignAccFollowNode1" presStyleIdx="3" presStyleCnt="4">
        <dgm:presLayoutVars>
          <dgm:bulletEnabled val="1"/>
        </dgm:presLayoutVars>
      </dgm:prSet>
      <dgm:spPr/>
    </dgm:pt>
  </dgm:ptLst>
  <dgm:cxnLst>
    <dgm:cxn modelId="{44CC3303-2855-42A2-B9DB-EBBC986C3A36}" type="presOf" srcId="{08F6944F-D7A3-4BE6-8D9F-F3A93489711B}" destId="{0BC53721-D605-447B-A327-3EB6F91DA9E5}" srcOrd="0" destOrd="0" presId="urn:microsoft.com/office/officeart/2005/8/layout/vList5"/>
    <dgm:cxn modelId="{D11B0F17-C309-422D-B05F-BED79897E43B}" type="presOf" srcId="{83FC0AF7-1C22-4373-B1F6-012D3888D4C5}" destId="{4602BE40-EABB-4F55-9621-6DEAF94A38BB}" srcOrd="0" destOrd="0" presId="urn:microsoft.com/office/officeart/2005/8/layout/vList5"/>
    <dgm:cxn modelId="{61B7EF32-78F5-4AC8-883B-F34865DE4821}" type="presOf" srcId="{9F311CC6-C22F-4F11-A05C-A8B92DEB7DF1}" destId="{955AC255-5A5F-411A-888A-DDFC803331AB}" srcOrd="0" destOrd="2" presId="urn:microsoft.com/office/officeart/2005/8/layout/vList5"/>
    <dgm:cxn modelId="{CA43B85F-105F-4B82-A418-60827E383CB2}" type="presOf" srcId="{5DD70E40-9D7A-4E77-A7E2-C0C65B025FF5}" destId="{955AC255-5A5F-411A-888A-DDFC803331AB}" srcOrd="0" destOrd="0" presId="urn:microsoft.com/office/officeart/2005/8/layout/vList5"/>
    <dgm:cxn modelId="{CBA5FB41-2560-4BB6-9A39-94941403891D}" type="presOf" srcId="{B2014FE9-8388-428A-A5E0-1F64D985D086}" destId="{67AB7705-EDFC-4644-A0B1-4839C1AEC7C3}" srcOrd="0" destOrd="0" presId="urn:microsoft.com/office/officeart/2005/8/layout/vList5"/>
    <dgm:cxn modelId="{91AAA647-3E72-4407-B67F-8C4EC4B57831}" srcId="{83FC0AF7-1C22-4373-B1F6-012D3888D4C5}" destId="{5DD70E40-9D7A-4E77-A7E2-C0C65B025FF5}" srcOrd="0" destOrd="0" parTransId="{961D0E12-E442-41FB-9B55-E10FDDDE1C9F}" sibTransId="{3550930B-437F-4F92-903C-8286C6E2805D}"/>
    <dgm:cxn modelId="{BB3A5148-4AA6-480A-8EF4-74D291D6F25B}" srcId="{A3DDA0F3-149A-4157-8320-E9B6C924EE49}" destId="{6AE4D3A6-62CB-4F17-B6AF-EC25A86278CF}" srcOrd="0" destOrd="0" parTransId="{D7848306-05E6-4A85-BD0C-03A9B90742DD}" sibTransId="{884ECCC7-1109-4A70-AA04-0ACCFB263BE6}"/>
    <dgm:cxn modelId="{1137AA53-64AD-44C0-A73F-CE87C4969FF7}" srcId="{08F6944F-D7A3-4BE6-8D9F-F3A93489711B}" destId="{A3DDA0F3-149A-4157-8320-E9B6C924EE49}" srcOrd="1" destOrd="0" parTransId="{AB4E16EE-5C30-4E06-986F-79705E844488}" sibTransId="{4E1571BF-2D2E-42B4-AED4-69B06508AE5A}"/>
    <dgm:cxn modelId="{8E09B179-2021-4764-9580-6876BE8F39FB}" srcId="{08F6944F-D7A3-4BE6-8D9F-F3A93489711B}" destId="{4C0D2449-6206-4779-AA32-0EA60E431097}" srcOrd="2" destOrd="0" parTransId="{23205F2A-976F-425D-B662-054CFFB7E4CE}" sibTransId="{1973470F-E692-45C6-8386-5A0D8192EC18}"/>
    <dgm:cxn modelId="{18CEA691-3A88-444A-BDCB-9D6A2D963009}" srcId="{4C0D2449-6206-4779-AA32-0EA60E431097}" destId="{2D040743-98A7-4569-A183-FB785909EBDC}" srcOrd="0" destOrd="0" parTransId="{DCA2DDC8-341E-4FFE-A08C-5262EF16B773}" sibTransId="{FFCF004B-89E0-4C59-910E-9E03E89A175D}"/>
    <dgm:cxn modelId="{25B83795-DBA8-4EAB-8A0F-47FAFBBF221B}" srcId="{83FC0AF7-1C22-4373-B1F6-012D3888D4C5}" destId="{61C5A93C-5C76-42F3-AE93-53D0D91B8135}" srcOrd="1" destOrd="0" parTransId="{B444E442-5894-4E4A-BE26-3099A78464C3}" sibTransId="{9E9AD183-BC6B-408E-959D-8993C7B16B14}"/>
    <dgm:cxn modelId="{09F422AE-6708-4C42-AA61-2A763E450067}" type="presOf" srcId="{4C0D2449-6206-4779-AA32-0EA60E431097}" destId="{1425C774-7BA9-4112-B056-3EA487112C54}" srcOrd="0" destOrd="0" presId="urn:microsoft.com/office/officeart/2005/8/layout/vList5"/>
    <dgm:cxn modelId="{C372DCB0-79F9-40D4-9A29-297EFDF5956B}" srcId="{B2014FE9-8388-428A-A5E0-1F64D985D086}" destId="{538BA595-DA79-4171-94F7-FF6F0200352D}" srcOrd="0" destOrd="0" parTransId="{4E2B5CF4-C0AE-4143-89D2-4F036512C8CF}" sibTransId="{AEEA44C2-23F9-4AE2-B050-251FF28ACD6D}"/>
    <dgm:cxn modelId="{5DE700B4-1A66-4161-B0CF-828BBA98AF2F}" type="presOf" srcId="{2D040743-98A7-4569-A183-FB785909EBDC}" destId="{231CBED9-C1B6-4B0A-98C1-46CEF5FB8765}" srcOrd="0" destOrd="0" presId="urn:microsoft.com/office/officeart/2005/8/layout/vList5"/>
    <dgm:cxn modelId="{189C2FBA-25E3-4F2C-BDAF-BF62153E49E6}" type="presOf" srcId="{A3DDA0F3-149A-4157-8320-E9B6C924EE49}" destId="{3F777D92-E6AD-45E1-BBAC-6A408ABB2934}" srcOrd="0" destOrd="0" presId="urn:microsoft.com/office/officeart/2005/8/layout/vList5"/>
    <dgm:cxn modelId="{F1F064BB-3A20-4185-8F2F-BDC8A3FCD50C}" srcId="{83FC0AF7-1C22-4373-B1F6-012D3888D4C5}" destId="{9F311CC6-C22F-4F11-A05C-A8B92DEB7DF1}" srcOrd="2" destOrd="0" parTransId="{55A4B7B8-879B-49DA-9DFD-141621409F6F}" sibTransId="{C449E7FC-A811-4B3C-BBA6-515A3D0B6290}"/>
    <dgm:cxn modelId="{2BF7C4D2-C327-4651-9B5D-D362A89A0ABE}" type="presOf" srcId="{538BA595-DA79-4171-94F7-FF6F0200352D}" destId="{F1C2FA3C-F8DD-4CC5-803F-7E9174087625}" srcOrd="0" destOrd="0" presId="urn:microsoft.com/office/officeart/2005/8/layout/vList5"/>
    <dgm:cxn modelId="{500910D8-AF98-43DA-B697-456682A1B081}" srcId="{08F6944F-D7A3-4BE6-8D9F-F3A93489711B}" destId="{B2014FE9-8388-428A-A5E0-1F64D985D086}" srcOrd="0" destOrd="0" parTransId="{819CD433-ECB0-4839-92D6-B4A2DF79EA15}" sibTransId="{0467C740-B13D-4950-AD15-410BA58983B3}"/>
    <dgm:cxn modelId="{E2231DDD-E198-47F0-8715-CC4154023F41}" type="presOf" srcId="{61C5A93C-5C76-42F3-AE93-53D0D91B8135}" destId="{955AC255-5A5F-411A-888A-DDFC803331AB}" srcOrd="0" destOrd="1" presId="urn:microsoft.com/office/officeart/2005/8/layout/vList5"/>
    <dgm:cxn modelId="{85F18BDE-2BE4-4676-8557-1D4B5657EFCA}" type="presOf" srcId="{6AE4D3A6-62CB-4F17-B6AF-EC25A86278CF}" destId="{7F27D8C4-0B4E-4831-AC44-D2B8345B1FC0}" srcOrd="0" destOrd="0" presId="urn:microsoft.com/office/officeart/2005/8/layout/vList5"/>
    <dgm:cxn modelId="{A4B8CCE5-4DDC-4656-82FA-0E4DAACCDC2C}" srcId="{08F6944F-D7A3-4BE6-8D9F-F3A93489711B}" destId="{83FC0AF7-1C22-4373-B1F6-012D3888D4C5}" srcOrd="3" destOrd="0" parTransId="{338A63B9-BBD5-4BF3-AB00-034669C56513}" sibTransId="{252DFA1A-9BF7-4E7A-B613-DFDF97ECD6A4}"/>
    <dgm:cxn modelId="{61DDCB18-59FB-4335-8259-7ADCA7A70E3C}" type="presParOf" srcId="{0BC53721-D605-447B-A327-3EB6F91DA9E5}" destId="{C6F844B4-1689-4AB8-BC0A-2CEECFC6E8F9}" srcOrd="0" destOrd="0" presId="urn:microsoft.com/office/officeart/2005/8/layout/vList5"/>
    <dgm:cxn modelId="{28F4DE18-E827-4BFA-B3A6-E3576B56BE39}" type="presParOf" srcId="{C6F844B4-1689-4AB8-BC0A-2CEECFC6E8F9}" destId="{67AB7705-EDFC-4644-A0B1-4839C1AEC7C3}" srcOrd="0" destOrd="0" presId="urn:microsoft.com/office/officeart/2005/8/layout/vList5"/>
    <dgm:cxn modelId="{332DAE01-A972-42C6-A217-0B6D1D991063}" type="presParOf" srcId="{C6F844B4-1689-4AB8-BC0A-2CEECFC6E8F9}" destId="{F1C2FA3C-F8DD-4CC5-803F-7E9174087625}" srcOrd="1" destOrd="0" presId="urn:microsoft.com/office/officeart/2005/8/layout/vList5"/>
    <dgm:cxn modelId="{F27CC29A-32A8-4D14-B028-324A0BD9AD90}" type="presParOf" srcId="{0BC53721-D605-447B-A327-3EB6F91DA9E5}" destId="{E9EC2C6B-5B48-49BF-B67A-288C67A02A56}" srcOrd="1" destOrd="0" presId="urn:microsoft.com/office/officeart/2005/8/layout/vList5"/>
    <dgm:cxn modelId="{3312F17A-B262-429D-B2BB-CD3802D683F6}" type="presParOf" srcId="{0BC53721-D605-447B-A327-3EB6F91DA9E5}" destId="{2B0AB4F0-176D-4BB4-99C8-04C9BFA45ABD}" srcOrd="2" destOrd="0" presId="urn:microsoft.com/office/officeart/2005/8/layout/vList5"/>
    <dgm:cxn modelId="{F48B10BB-868B-42DD-ABEE-D9DDD66583B7}" type="presParOf" srcId="{2B0AB4F0-176D-4BB4-99C8-04C9BFA45ABD}" destId="{3F777D92-E6AD-45E1-BBAC-6A408ABB2934}" srcOrd="0" destOrd="0" presId="urn:microsoft.com/office/officeart/2005/8/layout/vList5"/>
    <dgm:cxn modelId="{0CBDAD54-BB48-4E70-888F-2F25026993AC}" type="presParOf" srcId="{2B0AB4F0-176D-4BB4-99C8-04C9BFA45ABD}" destId="{7F27D8C4-0B4E-4831-AC44-D2B8345B1FC0}" srcOrd="1" destOrd="0" presId="urn:microsoft.com/office/officeart/2005/8/layout/vList5"/>
    <dgm:cxn modelId="{835DD434-A9E6-4647-AE44-66182BEE178B}" type="presParOf" srcId="{0BC53721-D605-447B-A327-3EB6F91DA9E5}" destId="{C8A16478-D87C-4140-871D-52FC5994A9CF}" srcOrd="3" destOrd="0" presId="urn:microsoft.com/office/officeart/2005/8/layout/vList5"/>
    <dgm:cxn modelId="{1577D6F6-55D1-452A-A5D0-300BABF3B7EC}" type="presParOf" srcId="{0BC53721-D605-447B-A327-3EB6F91DA9E5}" destId="{AD4B99E9-F33A-4F64-8DE6-C58C843B419A}" srcOrd="4" destOrd="0" presId="urn:microsoft.com/office/officeart/2005/8/layout/vList5"/>
    <dgm:cxn modelId="{41FA4CDB-BFBC-4E7C-A624-E47CD5BDD06D}" type="presParOf" srcId="{AD4B99E9-F33A-4F64-8DE6-C58C843B419A}" destId="{1425C774-7BA9-4112-B056-3EA487112C54}" srcOrd="0" destOrd="0" presId="urn:microsoft.com/office/officeart/2005/8/layout/vList5"/>
    <dgm:cxn modelId="{F5323C46-AC93-4BEB-BB4E-91E2A83CF863}" type="presParOf" srcId="{AD4B99E9-F33A-4F64-8DE6-C58C843B419A}" destId="{231CBED9-C1B6-4B0A-98C1-46CEF5FB8765}" srcOrd="1" destOrd="0" presId="urn:microsoft.com/office/officeart/2005/8/layout/vList5"/>
    <dgm:cxn modelId="{657AA88F-BAD8-403B-8B62-F72C6578C079}" type="presParOf" srcId="{0BC53721-D605-447B-A327-3EB6F91DA9E5}" destId="{EB1D4601-1478-4858-8785-5A01FC4B0842}" srcOrd="5" destOrd="0" presId="urn:microsoft.com/office/officeart/2005/8/layout/vList5"/>
    <dgm:cxn modelId="{F2BE2F95-F73A-401E-8AA2-1A1E3B1D78A6}" type="presParOf" srcId="{0BC53721-D605-447B-A327-3EB6F91DA9E5}" destId="{683C41F2-7AB1-4A1C-854F-E6876566600A}" srcOrd="6" destOrd="0" presId="urn:microsoft.com/office/officeart/2005/8/layout/vList5"/>
    <dgm:cxn modelId="{5E5E312E-31F5-4454-9731-DDD1373A005D}" type="presParOf" srcId="{683C41F2-7AB1-4A1C-854F-E6876566600A}" destId="{4602BE40-EABB-4F55-9621-6DEAF94A38BB}" srcOrd="0" destOrd="0" presId="urn:microsoft.com/office/officeart/2005/8/layout/vList5"/>
    <dgm:cxn modelId="{65CA8DFB-D6CF-4CD0-8939-FB6EE55455B7}" type="presParOf" srcId="{683C41F2-7AB1-4A1C-854F-E6876566600A}" destId="{955AC255-5A5F-411A-888A-DDFC803331A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0F6D7C-5F1E-4416-A7AB-27FE12F805E9}" type="doc">
      <dgm:prSet loTypeId="urn:microsoft.com/office/officeart/2005/8/layout/list1" loCatId="list" qsTypeId="urn:microsoft.com/office/officeart/2005/8/quickstyle/simple5" qsCatId="simple" csTypeId="urn:microsoft.com/office/officeart/2005/8/colors/colorful5" csCatId="colorful" phldr="1"/>
      <dgm:spPr/>
      <dgm:t>
        <a:bodyPr/>
        <a:lstStyle/>
        <a:p>
          <a:endParaRPr lang="en-US"/>
        </a:p>
      </dgm:t>
    </dgm:pt>
    <dgm:pt modelId="{E5052A1B-9B5B-41AD-9BB5-5933C0C2946A}">
      <dgm:prSet/>
      <dgm:spPr/>
      <dgm:t>
        <a:bodyPr/>
        <a:lstStyle/>
        <a:p>
          <a:r>
            <a:rPr lang="de-AT" b="1"/>
            <a:t>Spielverschiebung </a:t>
          </a:r>
          <a:endParaRPr lang="en-US"/>
        </a:p>
      </dgm:t>
    </dgm:pt>
    <dgm:pt modelId="{B45F77B0-4D0F-4F05-800F-9547D165316F}" type="parTrans" cxnId="{500F9F8A-72BA-4AF4-B032-8F0ABBC96DEA}">
      <dgm:prSet/>
      <dgm:spPr/>
      <dgm:t>
        <a:bodyPr/>
        <a:lstStyle/>
        <a:p>
          <a:endParaRPr lang="en-US"/>
        </a:p>
      </dgm:t>
    </dgm:pt>
    <dgm:pt modelId="{AC83825A-56DE-421E-B2D9-1C1DD8DB4164}" type="sibTrans" cxnId="{500F9F8A-72BA-4AF4-B032-8F0ABBC96DEA}">
      <dgm:prSet/>
      <dgm:spPr/>
      <dgm:t>
        <a:bodyPr/>
        <a:lstStyle/>
        <a:p>
          <a:endParaRPr lang="en-US"/>
        </a:p>
      </dgm:t>
    </dgm:pt>
    <dgm:pt modelId="{EF942D75-6920-499D-8B31-F9B20DE2E7D2}">
      <dgm:prSet/>
      <dgm:spPr/>
      <dgm:t>
        <a:bodyPr/>
        <a:lstStyle/>
        <a:p>
          <a:r>
            <a:rPr lang="de-AT" dirty="0"/>
            <a:t>nach Grundauslosung</a:t>
          </a:r>
          <a:endParaRPr lang="en-US" dirty="0"/>
        </a:p>
      </dgm:t>
    </dgm:pt>
    <dgm:pt modelId="{25C48753-E7B1-4785-AAEE-7B293709F145}" type="parTrans" cxnId="{D0AA004D-56C4-42AF-815C-33B5EFDF00F3}">
      <dgm:prSet/>
      <dgm:spPr/>
      <dgm:t>
        <a:bodyPr/>
        <a:lstStyle/>
        <a:p>
          <a:endParaRPr lang="en-US"/>
        </a:p>
      </dgm:t>
    </dgm:pt>
    <dgm:pt modelId="{2ED99364-95C2-48B1-AF0D-560608BD69D4}" type="sibTrans" cxnId="{D0AA004D-56C4-42AF-815C-33B5EFDF00F3}">
      <dgm:prSet/>
      <dgm:spPr/>
      <dgm:t>
        <a:bodyPr/>
        <a:lstStyle/>
        <a:p>
          <a:endParaRPr lang="en-US"/>
        </a:p>
      </dgm:t>
    </dgm:pt>
    <dgm:pt modelId="{BD4BE1AF-73B4-4FA3-9D44-EBC966A78322}">
      <dgm:prSet/>
      <dgm:spPr/>
      <dgm:t>
        <a:bodyPr/>
        <a:lstStyle/>
        <a:p>
          <a:r>
            <a:rPr lang="de-AT"/>
            <a:t>nur in Absprache mit (Namen)</a:t>
          </a:r>
          <a:endParaRPr lang="en-US"/>
        </a:p>
      </dgm:t>
    </dgm:pt>
    <dgm:pt modelId="{E0ADF793-9800-4771-BE56-30A4D6D88C38}" type="parTrans" cxnId="{0D48488E-3326-44DA-9180-2ACE096FD8D8}">
      <dgm:prSet/>
      <dgm:spPr/>
      <dgm:t>
        <a:bodyPr/>
        <a:lstStyle/>
        <a:p>
          <a:endParaRPr lang="en-US"/>
        </a:p>
      </dgm:t>
    </dgm:pt>
    <dgm:pt modelId="{36CBB486-DEAB-44A7-A9CE-1758F047EBAE}" type="sibTrans" cxnId="{0D48488E-3326-44DA-9180-2ACE096FD8D8}">
      <dgm:prSet/>
      <dgm:spPr/>
      <dgm:t>
        <a:bodyPr/>
        <a:lstStyle/>
        <a:p>
          <a:endParaRPr lang="en-US"/>
        </a:p>
      </dgm:t>
    </dgm:pt>
    <dgm:pt modelId="{786A061D-FDFC-4D99-BF21-6B4EB72226D7}">
      <dgm:prSet/>
      <dgm:spPr/>
      <dgm:t>
        <a:bodyPr/>
        <a:lstStyle/>
        <a:p>
          <a:r>
            <a:rPr lang="de-AT"/>
            <a:t>Nach Frist</a:t>
          </a:r>
          <a:r>
            <a:rPr lang="de-AT" b="1"/>
            <a:t>	</a:t>
          </a:r>
          <a:endParaRPr lang="en-US"/>
        </a:p>
      </dgm:t>
    </dgm:pt>
    <dgm:pt modelId="{7BE5FF46-9C3A-4B47-98B0-D656BCDDF6E4}" type="parTrans" cxnId="{09F97251-107C-4239-89B0-F54225335B8F}">
      <dgm:prSet/>
      <dgm:spPr/>
      <dgm:t>
        <a:bodyPr/>
        <a:lstStyle/>
        <a:p>
          <a:endParaRPr lang="en-US"/>
        </a:p>
      </dgm:t>
    </dgm:pt>
    <dgm:pt modelId="{16BDCF79-7E05-455B-AFD7-98555CE54513}" type="sibTrans" cxnId="{09F97251-107C-4239-89B0-F54225335B8F}">
      <dgm:prSet/>
      <dgm:spPr/>
      <dgm:t>
        <a:bodyPr/>
        <a:lstStyle/>
        <a:p>
          <a:endParaRPr lang="en-US"/>
        </a:p>
      </dgm:t>
    </dgm:pt>
    <dgm:pt modelId="{AC19A39D-A8A9-4FC2-94B6-3FFCC1B12360}">
      <dgm:prSet/>
      <dgm:spPr/>
      <dgm:t>
        <a:bodyPr/>
        <a:lstStyle/>
        <a:p>
          <a:r>
            <a:rPr lang="de-AT" dirty="0"/>
            <a:t>Siehe Grundauslosung, Neuer Termin, Begründung</a:t>
          </a:r>
          <a:endParaRPr lang="en-US" dirty="0"/>
        </a:p>
      </dgm:t>
    </dgm:pt>
    <dgm:pt modelId="{10468BE9-4ACF-4727-BBCA-DFFDD024CBA0}" type="parTrans" cxnId="{44C17266-8FD5-4D15-88A4-4B15A77B0C5B}">
      <dgm:prSet/>
      <dgm:spPr/>
      <dgm:t>
        <a:bodyPr/>
        <a:lstStyle/>
        <a:p>
          <a:endParaRPr lang="en-US"/>
        </a:p>
      </dgm:t>
    </dgm:pt>
    <dgm:pt modelId="{D708B0AA-A05E-4BCD-94E1-0872BF3F22D8}" type="sibTrans" cxnId="{44C17266-8FD5-4D15-88A4-4B15A77B0C5B}">
      <dgm:prSet/>
      <dgm:spPr/>
      <dgm:t>
        <a:bodyPr/>
        <a:lstStyle/>
        <a:p>
          <a:endParaRPr lang="en-US"/>
        </a:p>
      </dgm:t>
    </dgm:pt>
    <dgm:pt modelId="{4602840D-14A1-4134-80EC-7316E421E1DD}">
      <dgm:prSet/>
      <dgm:spPr/>
      <dgm:t>
        <a:bodyPr/>
        <a:lstStyle/>
        <a:p>
          <a:r>
            <a:rPr lang="de-AT" b="1"/>
            <a:t>Sperrtermine beachten</a:t>
          </a:r>
          <a:endParaRPr lang="en-US"/>
        </a:p>
      </dgm:t>
    </dgm:pt>
    <dgm:pt modelId="{32FD7B34-9393-45AE-B784-FEEF9DC2AB4C}" type="parTrans" cxnId="{EBFF8E50-C56D-4A02-8812-607567943DA8}">
      <dgm:prSet/>
      <dgm:spPr/>
      <dgm:t>
        <a:bodyPr/>
        <a:lstStyle/>
        <a:p>
          <a:endParaRPr lang="en-US"/>
        </a:p>
      </dgm:t>
    </dgm:pt>
    <dgm:pt modelId="{D12E275F-763C-4EE1-8DDC-6EBC3A61D087}" type="sibTrans" cxnId="{EBFF8E50-C56D-4A02-8812-607567943DA8}">
      <dgm:prSet/>
      <dgm:spPr/>
      <dgm:t>
        <a:bodyPr/>
        <a:lstStyle/>
        <a:p>
          <a:endParaRPr lang="en-US"/>
        </a:p>
      </dgm:t>
    </dgm:pt>
    <dgm:pt modelId="{0EF20B67-8689-47E8-AE94-2EE4DF0D4BC0}">
      <dgm:prSet/>
      <dgm:spPr/>
      <dgm:t>
        <a:bodyPr/>
        <a:lstStyle/>
        <a:p>
          <a:r>
            <a:rPr lang="de-AT"/>
            <a:t>Siehe Rahmenkalender und Homepage</a:t>
          </a:r>
          <a:endParaRPr lang="en-US"/>
        </a:p>
      </dgm:t>
    </dgm:pt>
    <dgm:pt modelId="{AEBFC1B2-508B-445A-BAE6-2E298CBC45FF}" type="parTrans" cxnId="{DEE4E32F-211C-450E-AA89-65405293D98C}">
      <dgm:prSet/>
      <dgm:spPr/>
      <dgm:t>
        <a:bodyPr/>
        <a:lstStyle/>
        <a:p>
          <a:endParaRPr lang="en-US"/>
        </a:p>
      </dgm:t>
    </dgm:pt>
    <dgm:pt modelId="{DC71D8F0-9C34-4E98-9920-6C6BAA289CF5}" type="sibTrans" cxnId="{DEE4E32F-211C-450E-AA89-65405293D98C}">
      <dgm:prSet/>
      <dgm:spPr/>
      <dgm:t>
        <a:bodyPr/>
        <a:lstStyle/>
        <a:p>
          <a:endParaRPr lang="en-US"/>
        </a:p>
      </dgm:t>
    </dgm:pt>
    <dgm:pt modelId="{F790A084-70D2-447A-8C26-D6ED06FDBEE5}">
      <dgm:prSet/>
      <dgm:spPr/>
      <dgm:t>
        <a:bodyPr/>
        <a:lstStyle/>
        <a:p>
          <a:r>
            <a:rPr lang="de-AT" b="1"/>
            <a:t>Trainerverhalten</a:t>
          </a:r>
          <a:endParaRPr lang="en-US"/>
        </a:p>
      </dgm:t>
    </dgm:pt>
    <dgm:pt modelId="{AEC21232-C1BA-42B9-8F80-D2C1E5D8A3A6}" type="parTrans" cxnId="{7DB983C9-54D2-4E2C-B1DD-ECD5D53159C5}">
      <dgm:prSet/>
      <dgm:spPr/>
      <dgm:t>
        <a:bodyPr/>
        <a:lstStyle/>
        <a:p>
          <a:endParaRPr lang="en-US"/>
        </a:p>
      </dgm:t>
    </dgm:pt>
    <dgm:pt modelId="{C4511359-683A-4A46-864A-D35C5EB598A5}" type="sibTrans" cxnId="{7DB983C9-54D2-4E2C-B1DD-ECD5D53159C5}">
      <dgm:prSet/>
      <dgm:spPr/>
      <dgm:t>
        <a:bodyPr/>
        <a:lstStyle/>
        <a:p>
          <a:endParaRPr lang="en-US"/>
        </a:p>
      </dgm:t>
    </dgm:pt>
    <dgm:pt modelId="{1D9DD382-7F08-4EAC-A9E8-2DB17AC41DC7}">
      <dgm:prSet/>
      <dgm:spPr/>
      <dgm:t>
        <a:bodyPr/>
        <a:lstStyle/>
        <a:p>
          <a:r>
            <a:rPr lang="de-AT" b="1">
              <a:hlinkClick xmlns:r="http://schemas.openxmlformats.org/officeDocument/2006/relationships" r:id="rId1">
                <a:extLst>
                  <a:ext uri="{A12FA001-AC4F-418D-AE19-62706E023703}">
                    <ahyp:hlinkClr xmlns:ahyp="http://schemas.microsoft.com/office/drawing/2018/hyperlinkcolor" val="tx"/>
                  </a:ext>
                </a:extLst>
              </a:hlinkClick>
            </a:rPr>
            <a:t>https://www.jhg-nordwest.at/de/pages/aktuelles-8.aspx</a:t>
          </a:r>
          <a:endParaRPr lang="de-AT" b="1"/>
        </a:p>
      </dgm:t>
    </dgm:pt>
    <dgm:pt modelId="{F13D382C-82F2-4539-AFEB-076E0E3ACB5A}" type="parTrans" cxnId="{7DB6AE9B-363D-4C40-9DC9-7A6A03E42F33}">
      <dgm:prSet/>
      <dgm:spPr/>
      <dgm:t>
        <a:bodyPr/>
        <a:lstStyle/>
        <a:p>
          <a:endParaRPr lang="de-AT"/>
        </a:p>
      </dgm:t>
    </dgm:pt>
    <dgm:pt modelId="{67C94C1E-9465-4094-A5E7-07E330578CA7}" type="sibTrans" cxnId="{7DB6AE9B-363D-4C40-9DC9-7A6A03E42F33}">
      <dgm:prSet/>
      <dgm:spPr/>
      <dgm:t>
        <a:bodyPr/>
        <a:lstStyle/>
        <a:p>
          <a:endParaRPr lang="de-AT"/>
        </a:p>
      </dgm:t>
    </dgm:pt>
    <dgm:pt modelId="{8C6DAF90-DF5C-4A8E-89AF-7765C4011BDC}">
      <dgm:prSet/>
      <dgm:spPr/>
      <dgm:t>
        <a:bodyPr/>
        <a:lstStyle/>
        <a:p>
          <a:r>
            <a:rPr lang="de-AT" dirty="0"/>
            <a:t>Heimverein Dressenwechsel</a:t>
          </a:r>
        </a:p>
      </dgm:t>
    </dgm:pt>
    <dgm:pt modelId="{44D386A1-5CCA-470E-8BAF-07545F16A686}" type="parTrans" cxnId="{9C333931-5AA8-4044-9D93-C4DD61B7C3F5}">
      <dgm:prSet/>
      <dgm:spPr/>
      <dgm:t>
        <a:bodyPr/>
        <a:lstStyle/>
        <a:p>
          <a:endParaRPr lang="de-AT"/>
        </a:p>
      </dgm:t>
    </dgm:pt>
    <dgm:pt modelId="{F55C9C29-719F-4BDC-82C1-8887F87194E1}" type="sibTrans" cxnId="{9C333931-5AA8-4044-9D93-C4DD61B7C3F5}">
      <dgm:prSet/>
      <dgm:spPr/>
      <dgm:t>
        <a:bodyPr/>
        <a:lstStyle/>
        <a:p>
          <a:endParaRPr lang="de-AT"/>
        </a:p>
      </dgm:t>
    </dgm:pt>
    <dgm:pt modelId="{7518927B-92BB-4261-8A12-0074E2E5CA40}" type="pres">
      <dgm:prSet presAssocID="{C40F6D7C-5F1E-4416-A7AB-27FE12F805E9}" presName="linear" presStyleCnt="0">
        <dgm:presLayoutVars>
          <dgm:dir/>
          <dgm:animLvl val="lvl"/>
          <dgm:resizeHandles val="exact"/>
        </dgm:presLayoutVars>
      </dgm:prSet>
      <dgm:spPr/>
    </dgm:pt>
    <dgm:pt modelId="{5ECBBC77-F499-461B-9233-23C873F5FC38}" type="pres">
      <dgm:prSet presAssocID="{E5052A1B-9B5B-41AD-9BB5-5933C0C2946A}" presName="parentLin" presStyleCnt="0"/>
      <dgm:spPr/>
    </dgm:pt>
    <dgm:pt modelId="{E89F1747-C05D-4159-916A-4A19307546CF}" type="pres">
      <dgm:prSet presAssocID="{E5052A1B-9B5B-41AD-9BB5-5933C0C2946A}" presName="parentLeftMargin" presStyleLbl="node1" presStyleIdx="0" presStyleCnt="5"/>
      <dgm:spPr/>
    </dgm:pt>
    <dgm:pt modelId="{2BC3AF42-6678-4FE9-ADD4-7C588B48369E}" type="pres">
      <dgm:prSet presAssocID="{E5052A1B-9B5B-41AD-9BB5-5933C0C2946A}" presName="parentText" presStyleLbl="node1" presStyleIdx="0" presStyleCnt="5">
        <dgm:presLayoutVars>
          <dgm:chMax val="0"/>
          <dgm:bulletEnabled val="1"/>
        </dgm:presLayoutVars>
      </dgm:prSet>
      <dgm:spPr/>
    </dgm:pt>
    <dgm:pt modelId="{7CF5502F-E545-4F0D-B3B6-B71BD55DCB87}" type="pres">
      <dgm:prSet presAssocID="{E5052A1B-9B5B-41AD-9BB5-5933C0C2946A}" presName="negativeSpace" presStyleCnt="0"/>
      <dgm:spPr/>
    </dgm:pt>
    <dgm:pt modelId="{F258A422-D678-4011-A835-D6D714381A28}" type="pres">
      <dgm:prSet presAssocID="{E5052A1B-9B5B-41AD-9BB5-5933C0C2946A}" presName="childText" presStyleLbl="conFgAcc1" presStyleIdx="0" presStyleCnt="5">
        <dgm:presLayoutVars>
          <dgm:bulletEnabled val="1"/>
        </dgm:presLayoutVars>
      </dgm:prSet>
      <dgm:spPr/>
    </dgm:pt>
    <dgm:pt modelId="{894DE255-04CA-4670-9633-A508652D2E88}" type="pres">
      <dgm:prSet presAssocID="{AC83825A-56DE-421E-B2D9-1C1DD8DB4164}" presName="spaceBetweenRectangles" presStyleCnt="0"/>
      <dgm:spPr/>
    </dgm:pt>
    <dgm:pt modelId="{8B17CD2C-888C-493C-9523-470D46D7D997}" type="pres">
      <dgm:prSet presAssocID="{1D9DD382-7F08-4EAC-A9E8-2DB17AC41DC7}" presName="parentLin" presStyleCnt="0"/>
      <dgm:spPr/>
    </dgm:pt>
    <dgm:pt modelId="{F98C5B0C-F236-4AB9-AD72-44E842A56562}" type="pres">
      <dgm:prSet presAssocID="{1D9DD382-7F08-4EAC-A9E8-2DB17AC41DC7}" presName="parentLeftMargin" presStyleLbl="node1" presStyleIdx="0" presStyleCnt="5"/>
      <dgm:spPr/>
    </dgm:pt>
    <dgm:pt modelId="{8452B382-3A66-4E96-AD25-2D4F20567C78}" type="pres">
      <dgm:prSet presAssocID="{1D9DD382-7F08-4EAC-A9E8-2DB17AC41DC7}" presName="parentText" presStyleLbl="node1" presStyleIdx="1" presStyleCnt="5">
        <dgm:presLayoutVars>
          <dgm:chMax val="0"/>
          <dgm:bulletEnabled val="1"/>
        </dgm:presLayoutVars>
      </dgm:prSet>
      <dgm:spPr/>
    </dgm:pt>
    <dgm:pt modelId="{164C2F7D-0151-4CD5-A5E5-D413FFB1A0B5}" type="pres">
      <dgm:prSet presAssocID="{1D9DD382-7F08-4EAC-A9E8-2DB17AC41DC7}" presName="negativeSpace" presStyleCnt="0"/>
      <dgm:spPr/>
    </dgm:pt>
    <dgm:pt modelId="{6C160694-B9FE-497B-94D1-E9A3AE5832B4}" type="pres">
      <dgm:prSet presAssocID="{1D9DD382-7F08-4EAC-A9E8-2DB17AC41DC7}" presName="childText" presStyleLbl="conFgAcc1" presStyleIdx="1" presStyleCnt="5">
        <dgm:presLayoutVars>
          <dgm:bulletEnabled val="1"/>
        </dgm:presLayoutVars>
      </dgm:prSet>
      <dgm:spPr/>
    </dgm:pt>
    <dgm:pt modelId="{8E67ACBB-BA81-4A3E-BA8A-8FD0CAE5F6FB}" type="pres">
      <dgm:prSet presAssocID="{67C94C1E-9465-4094-A5E7-07E330578CA7}" presName="spaceBetweenRectangles" presStyleCnt="0"/>
      <dgm:spPr/>
    </dgm:pt>
    <dgm:pt modelId="{B6B0EEA1-50CE-492C-9CD3-40F49DBA96FD}" type="pres">
      <dgm:prSet presAssocID="{4602840D-14A1-4134-80EC-7316E421E1DD}" presName="parentLin" presStyleCnt="0"/>
      <dgm:spPr/>
    </dgm:pt>
    <dgm:pt modelId="{815C8A82-06B7-45A1-A32C-3A718C37A87C}" type="pres">
      <dgm:prSet presAssocID="{4602840D-14A1-4134-80EC-7316E421E1DD}" presName="parentLeftMargin" presStyleLbl="node1" presStyleIdx="1" presStyleCnt="5"/>
      <dgm:spPr/>
    </dgm:pt>
    <dgm:pt modelId="{44087DE9-4827-4867-9B82-0CE1ECA52444}" type="pres">
      <dgm:prSet presAssocID="{4602840D-14A1-4134-80EC-7316E421E1DD}" presName="parentText" presStyleLbl="node1" presStyleIdx="2" presStyleCnt="5">
        <dgm:presLayoutVars>
          <dgm:chMax val="0"/>
          <dgm:bulletEnabled val="1"/>
        </dgm:presLayoutVars>
      </dgm:prSet>
      <dgm:spPr/>
    </dgm:pt>
    <dgm:pt modelId="{C97FF6F0-631B-4DBA-9CD8-633EE318B5D3}" type="pres">
      <dgm:prSet presAssocID="{4602840D-14A1-4134-80EC-7316E421E1DD}" presName="negativeSpace" presStyleCnt="0"/>
      <dgm:spPr/>
    </dgm:pt>
    <dgm:pt modelId="{3AAF4C35-E02D-4E94-8E40-98CDCB328ADC}" type="pres">
      <dgm:prSet presAssocID="{4602840D-14A1-4134-80EC-7316E421E1DD}" presName="childText" presStyleLbl="conFgAcc1" presStyleIdx="2" presStyleCnt="5">
        <dgm:presLayoutVars>
          <dgm:bulletEnabled val="1"/>
        </dgm:presLayoutVars>
      </dgm:prSet>
      <dgm:spPr/>
    </dgm:pt>
    <dgm:pt modelId="{C6AB3A26-9FF0-4FE9-BE7A-EE13C7DB18B3}" type="pres">
      <dgm:prSet presAssocID="{D12E275F-763C-4EE1-8DDC-6EBC3A61D087}" presName="spaceBetweenRectangles" presStyleCnt="0"/>
      <dgm:spPr/>
    </dgm:pt>
    <dgm:pt modelId="{B932F84C-CA7E-494B-98D8-086E27EF76CA}" type="pres">
      <dgm:prSet presAssocID="{F790A084-70D2-447A-8C26-D6ED06FDBEE5}" presName="parentLin" presStyleCnt="0"/>
      <dgm:spPr/>
    </dgm:pt>
    <dgm:pt modelId="{C13F4C52-9703-4E97-ABFB-E3CEF7CBC711}" type="pres">
      <dgm:prSet presAssocID="{F790A084-70D2-447A-8C26-D6ED06FDBEE5}" presName="parentLeftMargin" presStyleLbl="node1" presStyleIdx="2" presStyleCnt="5"/>
      <dgm:spPr/>
    </dgm:pt>
    <dgm:pt modelId="{12E3C8AD-B528-45AD-9499-145A08CCB7DB}" type="pres">
      <dgm:prSet presAssocID="{F790A084-70D2-447A-8C26-D6ED06FDBEE5}" presName="parentText" presStyleLbl="node1" presStyleIdx="3" presStyleCnt="5">
        <dgm:presLayoutVars>
          <dgm:chMax val="0"/>
          <dgm:bulletEnabled val="1"/>
        </dgm:presLayoutVars>
      </dgm:prSet>
      <dgm:spPr/>
    </dgm:pt>
    <dgm:pt modelId="{83464B52-0112-4E4A-99CD-BBCC66E61612}" type="pres">
      <dgm:prSet presAssocID="{F790A084-70D2-447A-8C26-D6ED06FDBEE5}" presName="negativeSpace" presStyleCnt="0"/>
      <dgm:spPr/>
    </dgm:pt>
    <dgm:pt modelId="{EB20CDEF-4CFC-4A46-B103-5525DB59C121}" type="pres">
      <dgm:prSet presAssocID="{F790A084-70D2-447A-8C26-D6ED06FDBEE5}" presName="childText" presStyleLbl="conFgAcc1" presStyleIdx="3" presStyleCnt="5">
        <dgm:presLayoutVars>
          <dgm:bulletEnabled val="1"/>
        </dgm:presLayoutVars>
      </dgm:prSet>
      <dgm:spPr/>
    </dgm:pt>
    <dgm:pt modelId="{C0BFB5D4-46F9-4A5D-98D3-0D99C945BBAE}" type="pres">
      <dgm:prSet presAssocID="{C4511359-683A-4A46-864A-D35C5EB598A5}" presName="spaceBetweenRectangles" presStyleCnt="0"/>
      <dgm:spPr/>
    </dgm:pt>
    <dgm:pt modelId="{87475003-6C6B-4B24-A68E-5B754EEB4030}" type="pres">
      <dgm:prSet presAssocID="{8C6DAF90-DF5C-4A8E-89AF-7765C4011BDC}" presName="parentLin" presStyleCnt="0"/>
      <dgm:spPr/>
    </dgm:pt>
    <dgm:pt modelId="{9F7CF899-4B5B-4747-8303-F6B45C91120D}" type="pres">
      <dgm:prSet presAssocID="{8C6DAF90-DF5C-4A8E-89AF-7765C4011BDC}" presName="parentLeftMargin" presStyleLbl="node1" presStyleIdx="3" presStyleCnt="5"/>
      <dgm:spPr/>
    </dgm:pt>
    <dgm:pt modelId="{DB6CF4E2-41C7-495E-AFBA-B68CB461440C}" type="pres">
      <dgm:prSet presAssocID="{8C6DAF90-DF5C-4A8E-89AF-7765C4011BDC}" presName="parentText" presStyleLbl="node1" presStyleIdx="4" presStyleCnt="5">
        <dgm:presLayoutVars>
          <dgm:chMax val="0"/>
          <dgm:bulletEnabled val="1"/>
        </dgm:presLayoutVars>
      </dgm:prSet>
      <dgm:spPr/>
    </dgm:pt>
    <dgm:pt modelId="{F015D093-FFB1-40D3-A3DC-FD0025CF9E25}" type="pres">
      <dgm:prSet presAssocID="{8C6DAF90-DF5C-4A8E-89AF-7765C4011BDC}" presName="negativeSpace" presStyleCnt="0"/>
      <dgm:spPr/>
    </dgm:pt>
    <dgm:pt modelId="{F8B102F5-54CE-4B7F-AE9C-61278A54E595}" type="pres">
      <dgm:prSet presAssocID="{8C6DAF90-DF5C-4A8E-89AF-7765C4011BDC}" presName="childText" presStyleLbl="conFgAcc1" presStyleIdx="4" presStyleCnt="5">
        <dgm:presLayoutVars>
          <dgm:bulletEnabled val="1"/>
        </dgm:presLayoutVars>
      </dgm:prSet>
      <dgm:spPr/>
    </dgm:pt>
  </dgm:ptLst>
  <dgm:cxnLst>
    <dgm:cxn modelId="{46F15B02-FC19-43EA-899C-EC8532CFAE56}" type="presOf" srcId="{F790A084-70D2-447A-8C26-D6ED06FDBEE5}" destId="{12E3C8AD-B528-45AD-9499-145A08CCB7DB}" srcOrd="1" destOrd="0" presId="urn:microsoft.com/office/officeart/2005/8/layout/list1"/>
    <dgm:cxn modelId="{09A54620-CCC6-409C-9D8B-97EA10FDB339}" type="presOf" srcId="{8C6DAF90-DF5C-4A8E-89AF-7765C4011BDC}" destId="{DB6CF4E2-41C7-495E-AFBA-B68CB461440C}" srcOrd="1" destOrd="0" presId="urn:microsoft.com/office/officeart/2005/8/layout/list1"/>
    <dgm:cxn modelId="{DEE4E32F-211C-450E-AA89-65405293D98C}" srcId="{4602840D-14A1-4134-80EC-7316E421E1DD}" destId="{0EF20B67-8689-47E8-AE94-2EE4DF0D4BC0}" srcOrd="0" destOrd="0" parTransId="{AEBFC1B2-508B-445A-BAE6-2E298CBC45FF}" sibTransId="{DC71D8F0-9C34-4E98-9920-6C6BAA289CF5}"/>
    <dgm:cxn modelId="{9C333931-5AA8-4044-9D93-C4DD61B7C3F5}" srcId="{C40F6D7C-5F1E-4416-A7AB-27FE12F805E9}" destId="{8C6DAF90-DF5C-4A8E-89AF-7765C4011BDC}" srcOrd="4" destOrd="0" parTransId="{44D386A1-5CCA-470E-8BAF-07545F16A686}" sibTransId="{F55C9C29-719F-4BDC-82C1-8887F87194E1}"/>
    <dgm:cxn modelId="{F6205A3D-BC2E-47ED-BD8C-6C3F12B4F829}" type="presOf" srcId="{8C6DAF90-DF5C-4A8E-89AF-7765C4011BDC}" destId="{9F7CF899-4B5B-4747-8303-F6B45C91120D}" srcOrd="0" destOrd="0" presId="urn:microsoft.com/office/officeart/2005/8/layout/list1"/>
    <dgm:cxn modelId="{87F9933F-E711-4DE1-BF1E-DD0E26524DEE}" type="presOf" srcId="{F790A084-70D2-447A-8C26-D6ED06FDBEE5}" destId="{C13F4C52-9703-4E97-ABFB-E3CEF7CBC711}" srcOrd="0" destOrd="0" presId="urn:microsoft.com/office/officeart/2005/8/layout/list1"/>
    <dgm:cxn modelId="{B4511943-C724-4614-963E-8B1F86BB8F15}" type="presOf" srcId="{AC19A39D-A8A9-4FC2-94B6-3FFCC1B12360}" destId="{F258A422-D678-4011-A835-D6D714381A28}" srcOrd="0" destOrd="3" presId="urn:microsoft.com/office/officeart/2005/8/layout/list1"/>
    <dgm:cxn modelId="{44C17266-8FD5-4D15-88A4-4B15A77B0C5B}" srcId="{786A061D-FDFC-4D99-BF21-6B4EB72226D7}" destId="{AC19A39D-A8A9-4FC2-94B6-3FFCC1B12360}" srcOrd="0" destOrd="0" parTransId="{10468BE9-4ACF-4727-BBCA-DFFDD024CBA0}" sibTransId="{D708B0AA-A05E-4BCD-94E1-0872BF3F22D8}"/>
    <dgm:cxn modelId="{0312EA6B-5E56-43D0-8FF5-306796AF400A}" type="presOf" srcId="{BD4BE1AF-73B4-4FA3-9D44-EBC966A78322}" destId="{F258A422-D678-4011-A835-D6D714381A28}" srcOrd="0" destOrd="1" presId="urn:microsoft.com/office/officeart/2005/8/layout/list1"/>
    <dgm:cxn modelId="{D0AA004D-56C4-42AF-815C-33B5EFDF00F3}" srcId="{E5052A1B-9B5B-41AD-9BB5-5933C0C2946A}" destId="{EF942D75-6920-499D-8B31-F9B20DE2E7D2}" srcOrd="0" destOrd="0" parTransId="{25C48753-E7B1-4785-AAEE-7B293709F145}" sibTransId="{2ED99364-95C2-48B1-AF0D-560608BD69D4}"/>
    <dgm:cxn modelId="{EBFF8E50-C56D-4A02-8812-607567943DA8}" srcId="{C40F6D7C-5F1E-4416-A7AB-27FE12F805E9}" destId="{4602840D-14A1-4134-80EC-7316E421E1DD}" srcOrd="2" destOrd="0" parTransId="{32FD7B34-9393-45AE-B784-FEEF9DC2AB4C}" sibTransId="{D12E275F-763C-4EE1-8DDC-6EBC3A61D087}"/>
    <dgm:cxn modelId="{09F97251-107C-4239-89B0-F54225335B8F}" srcId="{E5052A1B-9B5B-41AD-9BB5-5933C0C2946A}" destId="{786A061D-FDFC-4D99-BF21-6B4EB72226D7}" srcOrd="1" destOrd="0" parTransId="{7BE5FF46-9C3A-4B47-98B0-D656BCDDF6E4}" sibTransId="{16BDCF79-7E05-455B-AFD7-98555CE54513}"/>
    <dgm:cxn modelId="{0269AE51-8522-4671-945A-7C53267CC9E5}" type="presOf" srcId="{4602840D-14A1-4134-80EC-7316E421E1DD}" destId="{815C8A82-06B7-45A1-A32C-3A718C37A87C}" srcOrd="0" destOrd="0" presId="urn:microsoft.com/office/officeart/2005/8/layout/list1"/>
    <dgm:cxn modelId="{D99C7E73-68E0-4E40-B129-937D178DE185}" type="presOf" srcId="{C40F6D7C-5F1E-4416-A7AB-27FE12F805E9}" destId="{7518927B-92BB-4261-8A12-0074E2E5CA40}" srcOrd="0" destOrd="0" presId="urn:microsoft.com/office/officeart/2005/8/layout/list1"/>
    <dgm:cxn modelId="{975DBC73-AE82-4766-A021-69EAAABDE0D2}" type="presOf" srcId="{EF942D75-6920-499D-8B31-F9B20DE2E7D2}" destId="{F258A422-D678-4011-A835-D6D714381A28}" srcOrd="0" destOrd="0" presId="urn:microsoft.com/office/officeart/2005/8/layout/list1"/>
    <dgm:cxn modelId="{817FCC59-45F4-4C26-B4DD-B159E8EEA6A5}" type="presOf" srcId="{4602840D-14A1-4134-80EC-7316E421E1DD}" destId="{44087DE9-4827-4867-9B82-0CE1ECA52444}" srcOrd="1" destOrd="0" presId="urn:microsoft.com/office/officeart/2005/8/layout/list1"/>
    <dgm:cxn modelId="{500F9F8A-72BA-4AF4-B032-8F0ABBC96DEA}" srcId="{C40F6D7C-5F1E-4416-A7AB-27FE12F805E9}" destId="{E5052A1B-9B5B-41AD-9BB5-5933C0C2946A}" srcOrd="0" destOrd="0" parTransId="{B45F77B0-4D0F-4F05-800F-9547D165316F}" sibTransId="{AC83825A-56DE-421E-B2D9-1C1DD8DB4164}"/>
    <dgm:cxn modelId="{D657A68A-E7C4-4B17-91E9-93B036C7CC18}" type="presOf" srcId="{1D9DD382-7F08-4EAC-A9E8-2DB17AC41DC7}" destId="{8452B382-3A66-4E96-AD25-2D4F20567C78}" srcOrd="1" destOrd="0" presId="urn:microsoft.com/office/officeart/2005/8/layout/list1"/>
    <dgm:cxn modelId="{0D48488E-3326-44DA-9180-2ACE096FD8D8}" srcId="{EF942D75-6920-499D-8B31-F9B20DE2E7D2}" destId="{BD4BE1AF-73B4-4FA3-9D44-EBC966A78322}" srcOrd="0" destOrd="0" parTransId="{E0ADF793-9800-4771-BE56-30A4D6D88C38}" sibTransId="{36CBB486-DEAB-44A7-A9CE-1758F047EBAE}"/>
    <dgm:cxn modelId="{7DB6AE9B-363D-4C40-9DC9-7A6A03E42F33}" srcId="{C40F6D7C-5F1E-4416-A7AB-27FE12F805E9}" destId="{1D9DD382-7F08-4EAC-A9E8-2DB17AC41DC7}" srcOrd="1" destOrd="0" parTransId="{F13D382C-82F2-4539-AFEB-076E0E3ACB5A}" sibTransId="{67C94C1E-9465-4094-A5E7-07E330578CA7}"/>
    <dgm:cxn modelId="{9CE926A5-6D02-4DEB-B017-865C30DDC267}" type="presOf" srcId="{E5052A1B-9B5B-41AD-9BB5-5933C0C2946A}" destId="{E89F1747-C05D-4159-916A-4A19307546CF}" srcOrd="0" destOrd="0" presId="urn:microsoft.com/office/officeart/2005/8/layout/list1"/>
    <dgm:cxn modelId="{51BE36C6-E719-40A4-A0A5-BD06C15F43FE}" type="presOf" srcId="{1D9DD382-7F08-4EAC-A9E8-2DB17AC41DC7}" destId="{F98C5B0C-F236-4AB9-AD72-44E842A56562}" srcOrd="0" destOrd="0" presId="urn:microsoft.com/office/officeart/2005/8/layout/list1"/>
    <dgm:cxn modelId="{B22FCBC8-9869-45AC-A9AB-19EBAB61F076}" type="presOf" srcId="{786A061D-FDFC-4D99-BF21-6B4EB72226D7}" destId="{F258A422-D678-4011-A835-D6D714381A28}" srcOrd="0" destOrd="2" presId="urn:microsoft.com/office/officeart/2005/8/layout/list1"/>
    <dgm:cxn modelId="{7DB983C9-54D2-4E2C-B1DD-ECD5D53159C5}" srcId="{C40F6D7C-5F1E-4416-A7AB-27FE12F805E9}" destId="{F790A084-70D2-447A-8C26-D6ED06FDBEE5}" srcOrd="3" destOrd="0" parTransId="{AEC21232-C1BA-42B9-8F80-D2C1E5D8A3A6}" sibTransId="{C4511359-683A-4A46-864A-D35C5EB598A5}"/>
    <dgm:cxn modelId="{D53D52E1-D3A7-423D-A73D-F29B3E259AAE}" type="presOf" srcId="{E5052A1B-9B5B-41AD-9BB5-5933C0C2946A}" destId="{2BC3AF42-6678-4FE9-ADD4-7C588B48369E}" srcOrd="1" destOrd="0" presId="urn:microsoft.com/office/officeart/2005/8/layout/list1"/>
    <dgm:cxn modelId="{756532FE-62AE-4E3B-A42D-8CA3FDAEAAF9}" type="presOf" srcId="{0EF20B67-8689-47E8-AE94-2EE4DF0D4BC0}" destId="{3AAF4C35-E02D-4E94-8E40-98CDCB328ADC}" srcOrd="0" destOrd="0" presId="urn:microsoft.com/office/officeart/2005/8/layout/list1"/>
    <dgm:cxn modelId="{88E6A839-3FED-4B36-AF9D-9C9E992AA652}" type="presParOf" srcId="{7518927B-92BB-4261-8A12-0074E2E5CA40}" destId="{5ECBBC77-F499-461B-9233-23C873F5FC38}" srcOrd="0" destOrd="0" presId="urn:microsoft.com/office/officeart/2005/8/layout/list1"/>
    <dgm:cxn modelId="{5787B13D-BA4A-4F30-A298-0A8AFD2CD392}" type="presParOf" srcId="{5ECBBC77-F499-461B-9233-23C873F5FC38}" destId="{E89F1747-C05D-4159-916A-4A19307546CF}" srcOrd="0" destOrd="0" presId="urn:microsoft.com/office/officeart/2005/8/layout/list1"/>
    <dgm:cxn modelId="{2B3A0369-E79C-46BE-B2D3-090783C60ECA}" type="presParOf" srcId="{5ECBBC77-F499-461B-9233-23C873F5FC38}" destId="{2BC3AF42-6678-4FE9-ADD4-7C588B48369E}" srcOrd="1" destOrd="0" presId="urn:microsoft.com/office/officeart/2005/8/layout/list1"/>
    <dgm:cxn modelId="{B16F134D-045E-4A91-B07A-80AF58C104C3}" type="presParOf" srcId="{7518927B-92BB-4261-8A12-0074E2E5CA40}" destId="{7CF5502F-E545-4F0D-B3B6-B71BD55DCB87}" srcOrd="1" destOrd="0" presId="urn:microsoft.com/office/officeart/2005/8/layout/list1"/>
    <dgm:cxn modelId="{E22E3832-3642-472A-9A0B-D83629CC692D}" type="presParOf" srcId="{7518927B-92BB-4261-8A12-0074E2E5CA40}" destId="{F258A422-D678-4011-A835-D6D714381A28}" srcOrd="2" destOrd="0" presId="urn:microsoft.com/office/officeart/2005/8/layout/list1"/>
    <dgm:cxn modelId="{116EEFE0-CBD3-4445-8AEC-C74BA22D62A4}" type="presParOf" srcId="{7518927B-92BB-4261-8A12-0074E2E5CA40}" destId="{894DE255-04CA-4670-9633-A508652D2E88}" srcOrd="3" destOrd="0" presId="urn:microsoft.com/office/officeart/2005/8/layout/list1"/>
    <dgm:cxn modelId="{F7B27DB0-BC2A-4E90-A636-F49E3119413D}" type="presParOf" srcId="{7518927B-92BB-4261-8A12-0074E2E5CA40}" destId="{8B17CD2C-888C-493C-9523-470D46D7D997}" srcOrd="4" destOrd="0" presId="urn:microsoft.com/office/officeart/2005/8/layout/list1"/>
    <dgm:cxn modelId="{A24E651B-F3CE-4FE5-BF81-C27515E3B01E}" type="presParOf" srcId="{8B17CD2C-888C-493C-9523-470D46D7D997}" destId="{F98C5B0C-F236-4AB9-AD72-44E842A56562}" srcOrd="0" destOrd="0" presId="urn:microsoft.com/office/officeart/2005/8/layout/list1"/>
    <dgm:cxn modelId="{ED579390-FA20-40AC-B114-387CB4B03FBA}" type="presParOf" srcId="{8B17CD2C-888C-493C-9523-470D46D7D997}" destId="{8452B382-3A66-4E96-AD25-2D4F20567C78}" srcOrd="1" destOrd="0" presId="urn:microsoft.com/office/officeart/2005/8/layout/list1"/>
    <dgm:cxn modelId="{BCE86A63-E2D6-47A3-B184-4D2EA35B7A90}" type="presParOf" srcId="{7518927B-92BB-4261-8A12-0074E2E5CA40}" destId="{164C2F7D-0151-4CD5-A5E5-D413FFB1A0B5}" srcOrd="5" destOrd="0" presId="urn:microsoft.com/office/officeart/2005/8/layout/list1"/>
    <dgm:cxn modelId="{F4E382E3-9E86-4A24-8529-0D071C92383D}" type="presParOf" srcId="{7518927B-92BB-4261-8A12-0074E2E5CA40}" destId="{6C160694-B9FE-497B-94D1-E9A3AE5832B4}" srcOrd="6" destOrd="0" presId="urn:microsoft.com/office/officeart/2005/8/layout/list1"/>
    <dgm:cxn modelId="{CA0E4EFA-EAFA-4BA7-AB78-B9E1764C6A84}" type="presParOf" srcId="{7518927B-92BB-4261-8A12-0074E2E5CA40}" destId="{8E67ACBB-BA81-4A3E-BA8A-8FD0CAE5F6FB}" srcOrd="7" destOrd="0" presId="urn:microsoft.com/office/officeart/2005/8/layout/list1"/>
    <dgm:cxn modelId="{D50D02A5-E7B2-4310-A0CB-3F6FAB53689B}" type="presParOf" srcId="{7518927B-92BB-4261-8A12-0074E2E5CA40}" destId="{B6B0EEA1-50CE-492C-9CD3-40F49DBA96FD}" srcOrd="8" destOrd="0" presId="urn:microsoft.com/office/officeart/2005/8/layout/list1"/>
    <dgm:cxn modelId="{7D7CB14A-E855-4FA2-B772-1EC17A28FF04}" type="presParOf" srcId="{B6B0EEA1-50CE-492C-9CD3-40F49DBA96FD}" destId="{815C8A82-06B7-45A1-A32C-3A718C37A87C}" srcOrd="0" destOrd="0" presId="urn:microsoft.com/office/officeart/2005/8/layout/list1"/>
    <dgm:cxn modelId="{C5D4E505-A7C7-4507-9B51-2D188A16555C}" type="presParOf" srcId="{B6B0EEA1-50CE-492C-9CD3-40F49DBA96FD}" destId="{44087DE9-4827-4867-9B82-0CE1ECA52444}" srcOrd="1" destOrd="0" presId="urn:microsoft.com/office/officeart/2005/8/layout/list1"/>
    <dgm:cxn modelId="{FFF1DA8B-99F0-45E3-95D3-42BAE6EAA0F8}" type="presParOf" srcId="{7518927B-92BB-4261-8A12-0074E2E5CA40}" destId="{C97FF6F0-631B-4DBA-9CD8-633EE318B5D3}" srcOrd="9" destOrd="0" presId="urn:microsoft.com/office/officeart/2005/8/layout/list1"/>
    <dgm:cxn modelId="{B7688D88-D566-4D5F-B7DA-2DCEA85E15D7}" type="presParOf" srcId="{7518927B-92BB-4261-8A12-0074E2E5CA40}" destId="{3AAF4C35-E02D-4E94-8E40-98CDCB328ADC}" srcOrd="10" destOrd="0" presId="urn:microsoft.com/office/officeart/2005/8/layout/list1"/>
    <dgm:cxn modelId="{1668D3F8-4A7C-4DF6-BD6C-708151D7A6B0}" type="presParOf" srcId="{7518927B-92BB-4261-8A12-0074E2E5CA40}" destId="{C6AB3A26-9FF0-4FE9-BE7A-EE13C7DB18B3}" srcOrd="11" destOrd="0" presId="urn:microsoft.com/office/officeart/2005/8/layout/list1"/>
    <dgm:cxn modelId="{CC9B3164-4599-4EBD-A523-BC0C0D3F66E1}" type="presParOf" srcId="{7518927B-92BB-4261-8A12-0074E2E5CA40}" destId="{B932F84C-CA7E-494B-98D8-086E27EF76CA}" srcOrd="12" destOrd="0" presId="urn:microsoft.com/office/officeart/2005/8/layout/list1"/>
    <dgm:cxn modelId="{A300A16A-3805-4F69-80E9-DAA911CFD6C9}" type="presParOf" srcId="{B932F84C-CA7E-494B-98D8-086E27EF76CA}" destId="{C13F4C52-9703-4E97-ABFB-E3CEF7CBC711}" srcOrd="0" destOrd="0" presId="urn:microsoft.com/office/officeart/2005/8/layout/list1"/>
    <dgm:cxn modelId="{0BDD83DF-338D-4EEA-B9DF-FFCA4053FCEB}" type="presParOf" srcId="{B932F84C-CA7E-494B-98D8-086E27EF76CA}" destId="{12E3C8AD-B528-45AD-9499-145A08CCB7DB}" srcOrd="1" destOrd="0" presId="urn:microsoft.com/office/officeart/2005/8/layout/list1"/>
    <dgm:cxn modelId="{643CF553-BBEA-4DD9-80B1-9D0A258ABF9B}" type="presParOf" srcId="{7518927B-92BB-4261-8A12-0074E2E5CA40}" destId="{83464B52-0112-4E4A-99CD-BBCC66E61612}" srcOrd="13" destOrd="0" presId="urn:microsoft.com/office/officeart/2005/8/layout/list1"/>
    <dgm:cxn modelId="{5E2FD8E1-A74A-4040-93A4-1BA7B441EA94}" type="presParOf" srcId="{7518927B-92BB-4261-8A12-0074E2E5CA40}" destId="{EB20CDEF-4CFC-4A46-B103-5525DB59C121}" srcOrd="14" destOrd="0" presId="urn:microsoft.com/office/officeart/2005/8/layout/list1"/>
    <dgm:cxn modelId="{05DC82DB-B92E-4CF8-BDD3-DBF21283CA56}" type="presParOf" srcId="{7518927B-92BB-4261-8A12-0074E2E5CA40}" destId="{C0BFB5D4-46F9-4A5D-98D3-0D99C945BBAE}" srcOrd="15" destOrd="0" presId="urn:microsoft.com/office/officeart/2005/8/layout/list1"/>
    <dgm:cxn modelId="{58C7AC94-D862-4626-98BD-72FCFA0976B3}" type="presParOf" srcId="{7518927B-92BB-4261-8A12-0074E2E5CA40}" destId="{87475003-6C6B-4B24-A68E-5B754EEB4030}" srcOrd="16" destOrd="0" presId="urn:microsoft.com/office/officeart/2005/8/layout/list1"/>
    <dgm:cxn modelId="{8E291888-9902-42C0-8296-7E670A96A172}" type="presParOf" srcId="{87475003-6C6B-4B24-A68E-5B754EEB4030}" destId="{9F7CF899-4B5B-4747-8303-F6B45C91120D}" srcOrd="0" destOrd="0" presId="urn:microsoft.com/office/officeart/2005/8/layout/list1"/>
    <dgm:cxn modelId="{E7CC2D12-F5BB-4A89-83FC-8A9CBF6FD6B7}" type="presParOf" srcId="{87475003-6C6B-4B24-A68E-5B754EEB4030}" destId="{DB6CF4E2-41C7-495E-AFBA-B68CB461440C}" srcOrd="1" destOrd="0" presId="urn:microsoft.com/office/officeart/2005/8/layout/list1"/>
    <dgm:cxn modelId="{64ABD093-650A-49E1-90EC-F42D55D55D31}" type="presParOf" srcId="{7518927B-92BB-4261-8A12-0074E2E5CA40}" destId="{F015D093-FFB1-40D3-A3DC-FD0025CF9E25}" srcOrd="17" destOrd="0" presId="urn:microsoft.com/office/officeart/2005/8/layout/list1"/>
    <dgm:cxn modelId="{DFE81DE6-8959-4AD8-AD51-BB9EFA46083E}" type="presParOf" srcId="{7518927B-92BB-4261-8A12-0074E2E5CA40}" destId="{F8B102F5-54CE-4B7F-AE9C-61278A54E595}"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7D2A9F-558E-45C9-ADB9-5E3DA54ADC1E}" type="doc">
      <dgm:prSet loTypeId="urn:microsoft.com/office/officeart/2005/8/layout/vList5" loCatId="list" qsTypeId="urn:microsoft.com/office/officeart/2005/8/quickstyle/simple2" qsCatId="simple" csTypeId="urn:microsoft.com/office/officeart/2005/8/colors/accent3_2" csCatId="accent3"/>
      <dgm:spPr/>
      <dgm:t>
        <a:bodyPr/>
        <a:lstStyle/>
        <a:p>
          <a:endParaRPr lang="en-US"/>
        </a:p>
      </dgm:t>
    </dgm:pt>
    <dgm:pt modelId="{B7A426B7-3E65-4859-9789-BB85074B96CA}">
      <dgm:prSet/>
      <dgm:spPr/>
      <dgm:t>
        <a:bodyPr/>
        <a:lstStyle/>
        <a:p>
          <a:r>
            <a:rPr lang="de-AT" b="1"/>
            <a:t>Spieltermine im Frühjahr / U06 bis U08</a:t>
          </a:r>
          <a:endParaRPr lang="en-US"/>
        </a:p>
      </dgm:t>
    </dgm:pt>
    <dgm:pt modelId="{16077A6E-338D-478A-B247-FB98B6E85216}" type="parTrans" cxnId="{2685F28D-59CC-424D-A8C3-BA1ECDC95DAC}">
      <dgm:prSet/>
      <dgm:spPr/>
      <dgm:t>
        <a:bodyPr/>
        <a:lstStyle/>
        <a:p>
          <a:endParaRPr lang="en-US"/>
        </a:p>
      </dgm:t>
    </dgm:pt>
    <dgm:pt modelId="{65E630D3-0263-4265-B862-727FA865C4F8}" type="sibTrans" cxnId="{2685F28D-59CC-424D-A8C3-BA1ECDC95DAC}">
      <dgm:prSet/>
      <dgm:spPr/>
      <dgm:t>
        <a:bodyPr/>
        <a:lstStyle/>
        <a:p>
          <a:endParaRPr lang="en-US"/>
        </a:p>
      </dgm:t>
    </dgm:pt>
    <dgm:pt modelId="{DAEBE218-B457-4A15-889B-4D0C3B099BF1}">
      <dgm:prSet/>
      <dgm:spPr/>
      <dgm:t>
        <a:bodyPr/>
        <a:lstStyle/>
        <a:p>
          <a:r>
            <a:rPr lang="de-AT"/>
            <a:t>Freie Wahl</a:t>
          </a:r>
          <a:endParaRPr lang="en-US"/>
        </a:p>
      </dgm:t>
    </dgm:pt>
    <dgm:pt modelId="{9F4F382B-AD7A-4198-A119-EEE0C39497A5}" type="parTrans" cxnId="{87FC00C0-A3D1-4692-8136-44C13E8B08F1}">
      <dgm:prSet/>
      <dgm:spPr/>
      <dgm:t>
        <a:bodyPr/>
        <a:lstStyle/>
        <a:p>
          <a:endParaRPr lang="en-US"/>
        </a:p>
      </dgm:t>
    </dgm:pt>
    <dgm:pt modelId="{8C24672D-DEC9-4EFA-8C72-06F49C8EC092}" type="sibTrans" cxnId="{87FC00C0-A3D1-4692-8136-44C13E8B08F1}">
      <dgm:prSet/>
      <dgm:spPr/>
      <dgm:t>
        <a:bodyPr/>
        <a:lstStyle/>
        <a:p>
          <a:endParaRPr lang="en-US"/>
        </a:p>
      </dgm:t>
    </dgm:pt>
    <dgm:pt modelId="{3FF69BA3-909F-4AA2-8CD5-087C7740D43D}">
      <dgm:prSet/>
      <dgm:spPr/>
      <dgm:t>
        <a:bodyPr/>
        <a:lstStyle/>
        <a:p>
          <a:r>
            <a:rPr lang="de-AT" b="1"/>
            <a:t>Spieltermine im Frühjahr / U09 und U10</a:t>
          </a:r>
          <a:endParaRPr lang="en-US"/>
        </a:p>
      </dgm:t>
    </dgm:pt>
    <dgm:pt modelId="{33707833-DDA9-4696-B6F7-FCAABFB45393}" type="parTrans" cxnId="{CA3022E7-5150-4E75-AD18-FB280B13B513}">
      <dgm:prSet/>
      <dgm:spPr/>
      <dgm:t>
        <a:bodyPr/>
        <a:lstStyle/>
        <a:p>
          <a:endParaRPr lang="en-US"/>
        </a:p>
      </dgm:t>
    </dgm:pt>
    <dgm:pt modelId="{C6BBECBA-B65F-462E-8B74-8739DC4A0709}" type="sibTrans" cxnId="{CA3022E7-5150-4E75-AD18-FB280B13B513}">
      <dgm:prSet/>
      <dgm:spPr/>
      <dgm:t>
        <a:bodyPr/>
        <a:lstStyle/>
        <a:p>
          <a:endParaRPr lang="en-US"/>
        </a:p>
      </dgm:t>
    </dgm:pt>
    <dgm:pt modelId="{0964D427-BA64-4548-ACDB-647A4FC5B194}">
      <dgm:prSet/>
      <dgm:spPr/>
      <dgm:t>
        <a:bodyPr/>
        <a:lstStyle/>
        <a:p>
          <a:r>
            <a:rPr lang="de-AT"/>
            <a:t>Fix lt.Beiblatt</a:t>
          </a:r>
          <a:endParaRPr lang="en-US"/>
        </a:p>
      </dgm:t>
    </dgm:pt>
    <dgm:pt modelId="{F70A8A32-D737-4062-9D28-654585D0B915}" type="parTrans" cxnId="{D515AD86-A7EE-4EF6-B8C8-4E268850781D}">
      <dgm:prSet/>
      <dgm:spPr/>
      <dgm:t>
        <a:bodyPr/>
        <a:lstStyle/>
        <a:p>
          <a:endParaRPr lang="en-US"/>
        </a:p>
      </dgm:t>
    </dgm:pt>
    <dgm:pt modelId="{5D119866-F4B4-45CF-AEED-23BD8A0FEA75}" type="sibTrans" cxnId="{D515AD86-A7EE-4EF6-B8C8-4E268850781D}">
      <dgm:prSet/>
      <dgm:spPr/>
      <dgm:t>
        <a:bodyPr/>
        <a:lstStyle/>
        <a:p>
          <a:endParaRPr lang="en-US"/>
        </a:p>
      </dgm:t>
    </dgm:pt>
    <dgm:pt modelId="{A58C0883-AD1A-4786-A6BB-8A0E3902703C}">
      <dgm:prSet/>
      <dgm:spPr/>
      <dgm:t>
        <a:bodyPr/>
        <a:lstStyle/>
        <a:p>
          <a:r>
            <a:rPr lang="de-AT" b="1"/>
            <a:t>Meldung Spielergebnisse</a:t>
          </a:r>
          <a:endParaRPr lang="en-US"/>
        </a:p>
      </dgm:t>
    </dgm:pt>
    <dgm:pt modelId="{763FE75C-C341-419E-8E28-F87AE10AF023}" type="parTrans" cxnId="{20F99486-5AED-4FB2-B8CD-0F73D319FC7C}">
      <dgm:prSet/>
      <dgm:spPr/>
      <dgm:t>
        <a:bodyPr/>
        <a:lstStyle/>
        <a:p>
          <a:endParaRPr lang="en-US"/>
        </a:p>
      </dgm:t>
    </dgm:pt>
    <dgm:pt modelId="{14610CC1-378B-4510-80F0-ED4DB0E96322}" type="sibTrans" cxnId="{20F99486-5AED-4FB2-B8CD-0F73D319FC7C}">
      <dgm:prSet/>
      <dgm:spPr/>
      <dgm:t>
        <a:bodyPr/>
        <a:lstStyle/>
        <a:p>
          <a:endParaRPr lang="en-US"/>
        </a:p>
      </dgm:t>
    </dgm:pt>
    <dgm:pt modelId="{101A3262-8FC0-4CDC-8933-F51CEAFD94B8}">
      <dgm:prSet/>
      <dgm:spPr/>
      <dgm:t>
        <a:bodyPr/>
        <a:lstStyle/>
        <a:p>
          <a:r>
            <a:rPr lang="de-AT"/>
            <a:t>Meisterschaft 2026/2027</a:t>
          </a:r>
          <a:endParaRPr lang="en-US"/>
        </a:p>
      </dgm:t>
    </dgm:pt>
    <dgm:pt modelId="{12F5ABFF-FC13-4D18-8591-6F69251BBB40}" type="parTrans" cxnId="{C04203DC-2F57-4ABF-B515-E30C9B4EDBF0}">
      <dgm:prSet/>
      <dgm:spPr/>
      <dgm:t>
        <a:bodyPr/>
        <a:lstStyle/>
        <a:p>
          <a:endParaRPr lang="en-US"/>
        </a:p>
      </dgm:t>
    </dgm:pt>
    <dgm:pt modelId="{8295411E-005C-45E3-ABCF-C2BB3FDC5F49}" type="sibTrans" cxnId="{C04203DC-2F57-4ABF-B515-E30C9B4EDBF0}">
      <dgm:prSet/>
      <dgm:spPr/>
      <dgm:t>
        <a:bodyPr/>
        <a:lstStyle/>
        <a:p>
          <a:endParaRPr lang="en-US"/>
        </a:p>
      </dgm:t>
    </dgm:pt>
    <dgm:pt modelId="{7619A95B-B536-46AA-B01D-124072578333}">
      <dgm:prSet/>
      <dgm:spPr/>
      <dgm:t>
        <a:bodyPr/>
        <a:lstStyle/>
        <a:p>
          <a:r>
            <a:rPr lang="de-AT" b="1"/>
            <a:t>Sanktionen</a:t>
          </a:r>
          <a:endParaRPr lang="en-US"/>
        </a:p>
      </dgm:t>
    </dgm:pt>
    <dgm:pt modelId="{EF34A9B0-8712-43F1-9C97-4A47207FB762}" type="parTrans" cxnId="{3DD62744-3568-437C-8F2C-D9B7E6FC8492}">
      <dgm:prSet/>
      <dgm:spPr/>
      <dgm:t>
        <a:bodyPr/>
        <a:lstStyle/>
        <a:p>
          <a:endParaRPr lang="en-US"/>
        </a:p>
      </dgm:t>
    </dgm:pt>
    <dgm:pt modelId="{946CC348-7B1F-4C60-A462-3D568EFA4B2F}" type="sibTrans" cxnId="{3DD62744-3568-437C-8F2C-D9B7E6FC8492}">
      <dgm:prSet/>
      <dgm:spPr/>
      <dgm:t>
        <a:bodyPr/>
        <a:lstStyle/>
        <a:p>
          <a:endParaRPr lang="en-US"/>
        </a:p>
      </dgm:t>
    </dgm:pt>
    <dgm:pt modelId="{2B2CF2F1-3E1A-4CDA-B577-936268A3D28A}">
      <dgm:prSet/>
      <dgm:spPr/>
      <dgm:t>
        <a:bodyPr/>
        <a:lstStyle/>
        <a:p>
          <a:r>
            <a:rPr lang="de-AT" b="1" dirty="0">
              <a:solidFill>
                <a:srgbClr val="FF0000"/>
              </a:solidFill>
              <a:hlinkClick xmlns:r="http://schemas.openxmlformats.org/officeDocument/2006/relationships" r:id="rId1">
                <a:extLst>
                  <a:ext uri="{A12FA001-AC4F-418D-AE19-62706E023703}">
                    <ahyp:hlinkClr xmlns:ahyp="http://schemas.microsoft.com/office/drawing/2018/hyperlinkcolor" val="tx"/>
                  </a:ext>
                </a:extLst>
              </a:hlinkClick>
            </a:rPr>
            <a:t>JHG Nord.docx</a:t>
          </a:r>
          <a:endParaRPr lang="en-US" b="1" dirty="0">
            <a:solidFill>
              <a:srgbClr val="FF0000"/>
            </a:solidFill>
          </a:endParaRPr>
        </a:p>
      </dgm:t>
    </dgm:pt>
    <dgm:pt modelId="{F7DB5B23-9101-4BE8-AEB9-0A494F65A195}" type="parTrans" cxnId="{55CB737B-97AB-4121-A746-CB3BED30B4ED}">
      <dgm:prSet/>
      <dgm:spPr/>
      <dgm:t>
        <a:bodyPr/>
        <a:lstStyle/>
        <a:p>
          <a:endParaRPr lang="en-US"/>
        </a:p>
      </dgm:t>
    </dgm:pt>
    <dgm:pt modelId="{60D32808-DE9E-4F76-9EAE-57D8EAE870B5}" type="sibTrans" cxnId="{55CB737B-97AB-4121-A746-CB3BED30B4ED}">
      <dgm:prSet/>
      <dgm:spPr/>
      <dgm:t>
        <a:bodyPr/>
        <a:lstStyle/>
        <a:p>
          <a:endParaRPr lang="en-US"/>
        </a:p>
      </dgm:t>
    </dgm:pt>
    <dgm:pt modelId="{8D17DFFA-011B-476D-AFA9-EA1EB0DE8FE2}" type="pres">
      <dgm:prSet presAssocID="{217D2A9F-558E-45C9-ADB9-5E3DA54ADC1E}" presName="Name0" presStyleCnt="0">
        <dgm:presLayoutVars>
          <dgm:dir/>
          <dgm:animLvl val="lvl"/>
          <dgm:resizeHandles val="exact"/>
        </dgm:presLayoutVars>
      </dgm:prSet>
      <dgm:spPr/>
    </dgm:pt>
    <dgm:pt modelId="{94DCEF53-4E5C-485B-A4FB-43D8F498F4D2}" type="pres">
      <dgm:prSet presAssocID="{B7A426B7-3E65-4859-9789-BB85074B96CA}" presName="linNode" presStyleCnt="0"/>
      <dgm:spPr/>
    </dgm:pt>
    <dgm:pt modelId="{0C7E8333-240B-463B-8C55-53814F2F5A9D}" type="pres">
      <dgm:prSet presAssocID="{B7A426B7-3E65-4859-9789-BB85074B96CA}" presName="parentText" presStyleLbl="node1" presStyleIdx="0" presStyleCnt="5">
        <dgm:presLayoutVars>
          <dgm:chMax val="1"/>
          <dgm:bulletEnabled val="1"/>
        </dgm:presLayoutVars>
      </dgm:prSet>
      <dgm:spPr/>
    </dgm:pt>
    <dgm:pt modelId="{9D514F5A-886A-4179-95C5-D7D327E03590}" type="pres">
      <dgm:prSet presAssocID="{B7A426B7-3E65-4859-9789-BB85074B96CA}" presName="descendantText" presStyleLbl="alignAccFollowNode1" presStyleIdx="0" presStyleCnt="3">
        <dgm:presLayoutVars>
          <dgm:bulletEnabled val="1"/>
        </dgm:presLayoutVars>
      </dgm:prSet>
      <dgm:spPr/>
    </dgm:pt>
    <dgm:pt modelId="{895AA831-DA36-4089-832D-93C039F96C33}" type="pres">
      <dgm:prSet presAssocID="{65E630D3-0263-4265-B862-727FA865C4F8}" presName="sp" presStyleCnt="0"/>
      <dgm:spPr/>
    </dgm:pt>
    <dgm:pt modelId="{75F9A75C-ADD7-459C-8646-413AFB4DFAEA}" type="pres">
      <dgm:prSet presAssocID="{3FF69BA3-909F-4AA2-8CD5-087C7740D43D}" presName="linNode" presStyleCnt="0"/>
      <dgm:spPr/>
    </dgm:pt>
    <dgm:pt modelId="{5BCD0309-3CD4-4E9A-823E-EE8EE3CE2170}" type="pres">
      <dgm:prSet presAssocID="{3FF69BA3-909F-4AA2-8CD5-087C7740D43D}" presName="parentText" presStyleLbl="node1" presStyleIdx="1" presStyleCnt="5">
        <dgm:presLayoutVars>
          <dgm:chMax val="1"/>
          <dgm:bulletEnabled val="1"/>
        </dgm:presLayoutVars>
      </dgm:prSet>
      <dgm:spPr/>
    </dgm:pt>
    <dgm:pt modelId="{4B4652B1-62ED-4E68-BEA0-984CE5DE9878}" type="pres">
      <dgm:prSet presAssocID="{3FF69BA3-909F-4AA2-8CD5-087C7740D43D}" presName="descendantText" presStyleLbl="alignAccFollowNode1" presStyleIdx="1" presStyleCnt="3">
        <dgm:presLayoutVars>
          <dgm:bulletEnabled val="1"/>
        </dgm:presLayoutVars>
      </dgm:prSet>
      <dgm:spPr/>
    </dgm:pt>
    <dgm:pt modelId="{17787B7E-E830-41F0-98DE-23CC66409BC1}" type="pres">
      <dgm:prSet presAssocID="{C6BBECBA-B65F-462E-8B74-8739DC4A0709}" presName="sp" presStyleCnt="0"/>
      <dgm:spPr/>
    </dgm:pt>
    <dgm:pt modelId="{4C6BF95F-458D-49DE-9B90-7CA85CF130A9}" type="pres">
      <dgm:prSet presAssocID="{A58C0883-AD1A-4786-A6BB-8A0E3902703C}" presName="linNode" presStyleCnt="0"/>
      <dgm:spPr/>
    </dgm:pt>
    <dgm:pt modelId="{7B1C7343-C5E9-43DC-8E6E-689105FE19B6}" type="pres">
      <dgm:prSet presAssocID="{A58C0883-AD1A-4786-A6BB-8A0E3902703C}" presName="parentText" presStyleLbl="node1" presStyleIdx="2" presStyleCnt="5">
        <dgm:presLayoutVars>
          <dgm:chMax val="1"/>
          <dgm:bulletEnabled val="1"/>
        </dgm:presLayoutVars>
      </dgm:prSet>
      <dgm:spPr/>
    </dgm:pt>
    <dgm:pt modelId="{78D0EE3A-3125-46BF-9A07-C0159CABB868}" type="pres">
      <dgm:prSet presAssocID="{A58C0883-AD1A-4786-A6BB-8A0E3902703C}" presName="descendantText" presStyleLbl="alignAccFollowNode1" presStyleIdx="2" presStyleCnt="3">
        <dgm:presLayoutVars>
          <dgm:bulletEnabled val="1"/>
        </dgm:presLayoutVars>
      </dgm:prSet>
      <dgm:spPr/>
    </dgm:pt>
    <dgm:pt modelId="{56544A76-8EA4-4567-BA46-14FD495DAAF3}" type="pres">
      <dgm:prSet presAssocID="{14610CC1-378B-4510-80F0-ED4DB0E96322}" presName="sp" presStyleCnt="0"/>
      <dgm:spPr/>
    </dgm:pt>
    <dgm:pt modelId="{52248A4B-960C-475D-AA0E-1E9099A99954}" type="pres">
      <dgm:prSet presAssocID="{7619A95B-B536-46AA-B01D-124072578333}" presName="linNode" presStyleCnt="0"/>
      <dgm:spPr/>
    </dgm:pt>
    <dgm:pt modelId="{6D17B704-F550-432E-B5B4-AEBE1F525867}" type="pres">
      <dgm:prSet presAssocID="{7619A95B-B536-46AA-B01D-124072578333}" presName="parentText" presStyleLbl="node1" presStyleIdx="3" presStyleCnt="5">
        <dgm:presLayoutVars>
          <dgm:chMax val="1"/>
          <dgm:bulletEnabled val="1"/>
        </dgm:presLayoutVars>
      </dgm:prSet>
      <dgm:spPr/>
    </dgm:pt>
    <dgm:pt modelId="{969D5220-0A08-4A7E-8DF5-5561107B1805}" type="pres">
      <dgm:prSet presAssocID="{946CC348-7B1F-4C60-A462-3D568EFA4B2F}" presName="sp" presStyleCnt="0"/>
      <dgm:spPr/>
    </dgm:pt>
    <dgm:pt modelId="{698ACB59-C99C-400C-8AD5-C5B2B2A1AE65}" type="pres">
      <dgm:prSet presAssocID="{2B2CF2F1-3E1A-4CDA-B577-936268A3D28A}" presName="linNode" presStyleCnt="0"/>
      <dgm:spPr/>
    </dgm:pt>
    <dgm:pt modelId="{127E1B79-6468-445E-B361-A225B5C85D7F}" type="pres">
      <dgm:prSet presAssocID="{2B2CF2F1-3E1A-4CDA-B577-936268A3D28A}" presName="parentText" presStyleLbl="node1" presStyleIdx="4" presStyleCnt="5">
        <dgm:presLayoutVars>
          <dgm:chMax val="1"/>
          <dgm:bulletEnabled val="1"/>
        </dgm:presLayoutVars>
      </dgm:prSet>
      <dgm:spPr/>
    </dgm:pt>
  </dgm:ptLst>
  <dgm:cxnLst>
    <dgm:cxn modelId="{EE2CFC14-89CA-4295-8448-38C1731D9219}" type="presOf" srcId="{3FF69BA3-909F-4AA2-8CD5-087C7740D43D}" destId="{5BCD0309-3CD4-4E9A-823E-EE8EE3CE2170}" srcOrd="0" destOrd="0" presId="urn:microsoft.com/office/officeart/2005/8/layout/vList5"/>
    <dgm:cxn modelId="{1C8FDE2C-685D-40CF-9270-73B6D0D913CE}" type="presOf" srcId="{0964D427-BA64-4548-ACDB-647A4FC5B194}" destId="{4B4652B1-62ED-4E68-BEA0-984CE5DE9878}" srcOrd="0" destOrd="0" presId="urn:microsoft.com/office/officeart/2005/8/layout/vList5"/>
    <dgm:cxn modelId="{A99F8035-960A-45A1-A9C2-BECA9E1A5F84}" type="presOf" srcId="{A58C0883-AD1A-4786-A6BB-8A0E3902703C}" destId="{7B1C7343-C5E9-43DC-8E6E-689105FE19B6}" srcOrd="0" destOrd="0" presId="urn:microsoft.com/office/officeart/2005/8/layout/vList5"/>
    <dgm:cxn modelId="{876C2961-9495-468E-BF38-983B7264CA5D}" type="presOf" srcId="{DAEBE218-B457-4A15-889B-4D0C3B099BF1}" destId="{9D514F5A-886A-4179-95C5-D7D327E03590}" srcOrd="0" destOrd="0" presId="urn:microsoft.com/office/officeart/2005/8/layout/vList5"/>
    <dgm:cxn modelId="{3DD62744-3568-437C-8F2C-D9B7E6FC8492}" srcId="{217D2A9F-558E-45C9-ADB9-5E3DA54ADC1E}" destId="{7619A95B-B536-46AA-B01D-124072578333}" srcOrd="3" destOrd="0" parTransId="{EF34A9B0-8712-43F1-9C97-4A47207FB762}" sibTransId="{946CC348-7B1F-4C60-A462-3D568EFA4B2F}"/>
    <dgm:cxn modelId="{0DDE0F65-C95C-41C7-8E0A-C07AA21B9618}" type="presOf" srcId="{7619A95B-B536-46AA-B01D-124072578333}" destId="{6D17B704-F550-432E-B5B4-AEBE1F525867}" srcOrd="0" destOrd="0" presId="urn:microsoft.com/office/officeart/2005/8/layout/vList5"/>
    <dgm:cxn modelId="{B47DE445-7E6B-4891-8B7A-0955F9B06542}" type="presOf" srcId="{101A3262-8FC0-4CDC-8933-F51CEAFD94B8}" destId="{78D0EE3A-3125-46BF-9A07-C0159CABB868}" srcOrd="0" destOrd="0" presId="urn:microsoft.com/office/officeart/2005/8/layout/vList5"/>
    <dgm:cxn modelId="{A4F3DC59-56A2-45C2-9A37-9730D29935FA}" type="presOf" srcId="{B7A426B7-3E65-4859-9789-BB85074B96CA}" destId="{0C7E8333-240B-463B-8C55-53814F2F5A9D}" srcOrd="0" destOrd="0" presId="urn:microsoft.com/office/officeart/2005/8/layout/vList5"/>
    <dgm:cxn modelId="{55CB737B-97AB-4121-A746-CB3BED30B4ED}" srcId="{217D2A9F-558E-45C9-ADB9-5E3DA54ADC1E}" destId="{2B2CF2F1-3E1A-4CDA-B577-936268A3D28A}" srcOrd="4" destOrd="0" parTransId="{F7DB5B23-9101-4BE8-AEB9-0A494F65A195}" sibTransId="{60D32808-DE9E-4F76-9EAE-57D8EAE870B5}"/>
    <dgm:cxn modelId="{20F99486-5AED-4FB2-B8CD-0F73D319FC7C}" srcId="{217D2A9F-558E-45C9-ADB9-5E3DA54ADC1E}" destId="{A58C0883-AD1A-4786-A6BB-8A0E3902703C}" srcOrd="2" destOrd="0" parTransId="{763FE75C-C341-419E-8E28-F87AE10AF023}" sibTransId="{14610CC1-378B-4510-80F0-ED4DB0E96322}"/>
    <dgm:cxn modelId="{D515AD86-A7EE-4EF6-B8C8-4E268850781D}" srcId="{3FF69BA3-909F-4AA2-8CD5-087C7740D43D}" destId="{0964D427-BA64-4548-ACDB-647A4FC5B194}" srcOrd="0" destOrd="0" parTransId="{F70A8A32-D737-4062-9D28-654585D0B915}" sibTransId="{5D119866-F4B4-45CF-AEED-23BD8A0FEA75}"/>
    <dgm:cxn modelId="{2685F28D-59CC-424D-A8C3-BA1ECDC95DAC}" srcId="{217D2A9F-558E-45C9-ADB9-5E3DA54ADC1E}" destId="{B7A426B7-3E65-4859-9789-BB85074B96CA}" srcOrd="0" destOrd="0" parTransId="{16077A6E-338D-478A-B247-FB98B6E85216}" sibTransId="{65E630D3-0263-4265-B862-727FA865C4F8}"/>
    <dgm:cxn modelId="{F0E2AD9C-831C-427D-886A-C23365814515}" type="presOf" srcId="{217D2A9F-558E-45C9-ADB9-5E3DA54ADC1E}" destId="{8D17DFFA-011B-476D-AFA9-EA1EB0DE8FE2}" srcOrd="0" destOrd="0" presId="urn:microsoft.com/office/officeart/2005/8/layout/vList5"/>
    <dgm:cxn modelId="{1A7F27BC-513D-4ABD-B5B9-E99381524BEC}" type="presOf" srcId="{2B2CF2F1-3E1A-4CDA-B577-936268A3D28A}" destId="{127E1B79-6468-445E-B361-A225B5C85D7F}" srcOrd="0" destOrd="0" presId="urn:microsoft.com/office/officeart/2005/8/layout/vList5"/>
    <dgm:cxn modelId="{87FC00C0-A3D1-4692-8136-44C13E8B08F1}" srcId="{B7A426B7-3E65-4859-9789-BB85074B96CA}" destId="{DAEBE218-B457-4A15-889B-4D0C3B099BF1}" srcOrd="0" destOrd="0" parTransId="{9F4F382B-AD7A-4198-A119-EEE0C39497A5}" sibTransId="{8C24672D-DEC9-4EFA-8C72-06F49C8EC092}"/>
    <dgm:cxn modelId="{C04203DC-2F57-4ABF-B515-E30C9B4EDBF0}" srcId="{A58C0883-AD1A-4786-A6BB-8A0E3902703C}" destId="{101A3262-8FC0-4CDC-8933-F51CEAFD94B8}" srcOrd="0" destOrd="0" parTransId="{12F5ABFF-FC13-4D18-8591-6F69251BBB40}" sibTransId="{8295411E-005C-45E3-ABCF-C2BB3FDC5F49}"/>
    <dgm:cxn modelId="{CA3022E7-5150-4E75-AD18-FB280B13B513}" srcId="{217D2A9F-558E-45C9-ADB9-5E3DA54ADC1E}" destId="{3FF69BA3-909F-4AA2-8CD5-087C7740D43D}" srcOrd="1" destOrd="0" parTransId="{33707833-DDA9-4696-B6F7-FCAABFB45393}" sibTransId="{C6BBECBA-B65F-462E-8B74-8739DC4A0709}"/>
    <dgm:cxn modelId="{AA3885BA-318A-4A7F-B300-9BA463605023}" type="presParOf" srcId="{8D17DFFA-011B-476D-AFA9-EA1EB0DE8FE2}" destId="{94DCEF53-4E5C-485B-A4FB-43D8F498F4D2}" srcOrd="0" destOrd="0" presId="urn:microsoft.com/office/officeart/2005/8/layout/vList5"/>
    <dgm:cxn modelId="{0F3F75DB-4F4B-4C04-A297-EEC0865E160B}" type="presParOf" srcId="{94DCEF53-4E5C-485B-A4FB-43D8F498F4D2}" destId="{0C7E8333-240B-463B-8C55-53814F2F5A9D}" srcOrd="0" destOrd="0" presId="urn:microsoft.com/office/officeart/2005/8/layout/vList5"/>
    <dgm:cxn modelId="{71B6F319-864F-453D-AF6A-570A64475B24}" type="presParOf" srcId="{94DCEF53-4E5C-485B-A4FB-43D8F498F4D2}" destId="{9D514F5A-886A-4179-95C5-D7D327E03590}" srcOrd="1" destOrd="0" presId="urn:microsoft.com/office/officeart/2005/8/layout/vList5"/>
    <dgm:cxn modelId="{C3770005-4D86-4C94-AF55-385A0FE1DB56}" type="presParOf" srcId="{8D17DFFA-011B-476D-AFA9-EA1EB0DE8FE2}" destId="{895AA831-DA36-4089-832D-93C039F96C33}" srcOrd="1" destOrd="0" presId="urn:microsoft.com/office/officeart/2005/8/layout/vList5"/>
    <dgm:cxn modelId="{68F8D99F-A82C-4AF4-BAF8-9C8595DB0FF4}" type="presParOf" srcId="{8D17DFFA-011B-476D-AFA9-EA1EB0DE8FE2}" destId="{75F9A75C-ADD7-459C-8646-413AFB4DFAEA}" srcOrd="2" destOrd="0" presId="urn:microsoft.com/office/officeart/2005/8/layout/vList5"/>
    <dgm:cxn modelId="{9734F23E-9054-4F28-B9CB-1624F2BD9AB5}" type="presParOf" srcId="{75F9A75C-ADD7-459C-8646-413AFB4DFAEA}" destId="{5BCD0309-3CD4-4E9A-823E-EE8EE3CE2170}" srcOrd="0" destOrd="0" presId="urn:microsoft.com/office/officeart/2005/8/layout/vList5"/>
    <dgm:cxn modelId="{D5B80860-8780-4567-8B53-752C4BA7DE21}" type="presParOf" srcId="{75F9A75C-ADD7-459C-8646-413AFB4DFAEA}" destId="{4B4652B1-62ED-4E68-BEA0-984CE5DE9878}" srcOrd="1" destOrd="0" presId="urn:microsoft.com/office/officeart/2005/8/layout/vList5"/>
    <dgm:cxn modelId="{52FA265B-CD2F-46E2-A2A5-162BBF1EE4C3}" type="presParOf" srcId="{8D17DFFA-011B-476D-AFA9-EA1EB0DE8FE2}" destId="{17787B7E-E830-41F0-98DE-23CC66409BC1}" srcOrd="3" destOrd="0" presId="urn:microsoft.com/office/officeart/2005/8/layout/vList5"/>
    <dgm:cxn modelId="{03652ED8-E28A-4CDF-8BA7-8A7C3C022B82}" type="presParOf" srcId="{8D17DFFA-011B-476D-AFA9-EA1EB0DE8FE2}" destId="{4C6BF95F-458D-49DE-9B90-7CA85CF130A9}" srcOrd="4" destOrd="0" presId="urn:microsoft.com/office/officeart/2005/8/layout/vList5"/>
    <dgm:cxn modelId="{9BA6D1F7-2BC4-479A-854A-0D5D133FBF9F}" type="presParOf" srcId="{4C6BF95F-458D-49DE-9B90-7CA85CF130A9}" destId="{7B1C7343-C5E9-43DC-8E6E-689105FE19B6}" srcOrd="0" destOrd="0" presId="urn:microsoft.com/office/officeart/2005/8/layout/vList5"/>
    <dgm:cxn modelId="{04209474-E458-4B2B-9271-763C7CAF3DA3}" type="presParOf" srcId="{4C6BF95F-458D-49DE-9B90-7CA85CF130A9}" destId="{78D0EE3A-3125-46BF-9A07-C0159CABB868}" srcOrd="1" destOrd="0" presId="urn:microsoft.com/office/officeart/2005/8/layout/vList5"/>
    <dgm:cxn modelId="{4715B37E-3FBD-40D7-AB86-A307F3A7D435}" type="presParOf" srcId="{8D17DFFA-011B-476D-AFA9-EA1EB0DE8FE2}" destId="{56544A76-8EA4-4567-BA46-14FD495DAAF3}" srcOrd="5" destOrd="0" presId="urn:microsoft.com/office/officeart/2005/8/layout/vList5"/>
    <dgm:cxn modelId="{D3599C29-B3C2-4BE9-84EF-76F5D39B6B55}" type="presParOf" srcId="{8D17DFFA-011B-476D-AFA9-EA1EB0DE8FE2}" destId="{52248A4B-960C-475D-AA0E-1E9099A99954}" srcOrd="6" destOrd="0" presId="urn:microsoft.com/office/officeart/2005/8/layout/vList5"/>
    <dgm:cxn modelId="{DCFDF6DB-2ED4-462D-B51C-EECEA6252A10}" type="presParOf" srcId="{52248A4B-960C-475D-AA0E-1E9099A99954}" destId="{6D17B704-F550-432E-B5B4-AEBE1F525867}" srcOrd="0" destOrd="0" presId="urn:microsoft.com/office/officeart/2005/8/layout/vList5"/>
    <dgm:cxn modelId="{1C684648-F549-4F14-AE98-E7A9E4033ACE}" type="presParOf" srcId="{8D17DFFA-011B-476D-AFA9-EA1EB0DE8FE2}" destId="{969D5220-0A08-4A7E-8DF5-5561107B1805}" srcOrd="7" destOrd="0" presId="urn:microsoft.com/office/officeart/2005/8/layout/vList5"/>
    <dgm:cxn modelId="{4F065CA1-7A32-4029-9600-69C7EADE15F6}" type="presParOf" srcId="{8D17DFFA-011B-476D-AFA9-EA1EB0DE8FE2}" destId="{698ACB59-C99C-400C-8AD5-C5B2B2A1AE65}" srcOrd="8" destOrd="0" presId="urn:microsoft.com/office/officeart/2005/8/layout/vList5"/>
    <dgm:cxn modelId="{AFF2E0EC-698C-4062-8A7C-B1B5BC23C4ED}" type="presParOf" srcId="{698ACB59-C99C-400C-8AD5-C5B2B2A1AE65}" destId="{127E1B79-6468-445E-B361-A225B5C85D7F}"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FAEB5E-70CA-4248-9CC3-CD9291091815}">
      <dsp:nvSpPr>
        <dsp:cNvPr id="0" name=""/>
        <dsp:cNvSpPr/>
      </dsp:nvSpPr>
      <dsp:spPr>
        <a:xfrm>
          <a:off x="0" y="375"/>
          <a:ext cx="8280400" cy="5166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268942-FB8F-40E5-9F82-A6D6D89A304D}">
      <dsp:nvSpPr>
        <dsp:cNvPr id="0" name=""/>
        <dsp:cNvSpPr/>
      </dsp:nvSpPr>
      <dsp:spPr>
        <a:xfrm>
          <a:off x="156298" y="116630"/>
          <a:ext cx="284179" cy="2841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341A04-AF9B-4C18-A8AF-577AB5F87A3D}">
      <dsp:nvSpPr>
        <dsp:cNvPr id="0" name=""/>
        <dsp:cNvSpPr/>
      </dsp:nvSpPr>
      <dsp:spPr>
        <a:xfrm>
          <a:off x="596776" y="375"/>
          <a:ext cx="7683623" cy="516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83" tIns="54683" rIns="54683" bIns="54683" numCol="1" spcCol="1270" anchor="ctr" anchorCtr="0">
          <a:noAutofit/>
        </a:bodyPr>
        <a:lstStyle/>
        <a:p>
          <a:pPr marL="0" lvl="0" indent="0" algn="l" defTabSz="711200">
            <a:lnSpc>
              <a:spcPct val="100000"/>
            </a:lnSpc>
            <a:spcBef>
              <a:spcPct val="0"/>
            </a:spcBef>
            <a:spcAft>
              <a:spcPct val="35000"/>
            </a:spcAft>
            <a:buNone/>
          </a:pPr>
          <a:r>
            <a:rPr lang="de-AT" sz="1600" kern="1200"/>
            <a:t>Beginn  10:00 Uhr</a:t>
          </a:r>
          <a:endParaRPr lang="en-US" sz="1600" kern="1200"/>
        </a:p>
      </dsp:txBody>
      <dsp:txXfrm>
        <a:off x="596776" y="375"/>
        <a:ext cx="7683623" cy="516689"/>
      </dsp:txXfrm>
    </dsp:sp>
    <dsp:sp modelId="{16B0F9FE-B5A4-45C0-84EB-9613E0A17A0F}">
      <dsp:nvSpPr>
        <dsp:cNvPr id="0" name=""/>
        <dsp:cNvSpPr/>
      </dsp:nvSpPr>
      <dsp:spPr>
        <a:xfrm>
          <a:off x="0" y="646237"/>
          <a:ext cx="8280400" cy="5166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241234-8536-4C7A-AC5D-B99DD0C535D8}">
      <dsp:nvSpPr>
        <dsp:cNvPr id="0" name=""/>
        <dsp:cNvSpPr/>
      </dsp:nvSpPr>
      <dsp:spPr>
        <a:xfrm>
          <a:off x="156298" y="762492"/>
          <a:ext cx="284179" cy="2841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A0B4C3-D077-4B6F-BB94-06F0CC026EE4}">
      <dsp:nvSpPr>
        <dsp:cNvPr id="0" name=""/>
        <dsp:cNvSpPr/>
      </dsp:nvSpPr>
      <dsp:spPr>
        <a:xfrm>
          <a:off x="596776" y="646237"/>
          <a:ext cx="7683623" cy="516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83" tIns="54683" rIns="54683" bIns="54683" numCol="1" spcCol="1270" anchor="ctr" anchorCtr="0">
          <a:noAutofit/>
        </a:bodyPr>
        <a:lstStyle/>
        <a:p>
          <a:pPr marL="0" lvl="0" indent="0" algn="l" defTabSz="711200">
            <a:lnSpc>
              <a:spcPct val="100000"/>
            </a:lnSpc>
            <a:spcBef>
              <a:spcPct val="0"/>
            </a:spcBef>
            <a:spcAft>
              <a:spcPct val="35000"/>
            </a:spcAft>
            <a:buNone/>
          </a:pPr>
          <a:r>
            <a:rPr lang="de-AT" sz="1600" kern="1200"/>
            <a:t>Fragen/Antwort nach jedem Themablock</a:t>
          </a:r>
          <a:endParaRPr lang="en-US" sz="1600" kern="1200"/>
        </a:p>
      </dsp:txBody>
      <dsp:txXfrm>
        <a:off x="596776" y="646237"/>
        <a:ext cx="7683623" cy="516689"/>
      </dsp:txXfrm>
    </dsp:sp>
    <dsp:sp modelId="{E63DA592-E1E3-417F-B9B2-0F3E9D9985D3}">
      <dsp:nvSpPr>
        <dsp:cNvPr id="0" name=""/>
        <dsp:cNvSpPr/>
      </dsp:nvSpPr>
      <dsp:spPr>
        <a:xfrm>
          <a:off x="0" y="1292099"/>
          <a:ext cx="8280400" cy="5166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BEAADE-F20E-47CB-B6B3-008D95ACBF35}">
      <dsp:nvSpPr>
        <dsp:cNvPr id="0" name=""/>
        <dsp:cNvSpPr/>
      </dsp:nvSpPr>
      <dsp:spPr>
        <a:xfrm>
          <a:off x="156298" y="1408354"/>
          <a:ext cx="284179" cy="2841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CA729E-BAAB-4C27-8923-2DF71E0124F9}">
      <dsp:nvSpPr>
        <dsp:cNvPr id="0" name=""/>
        <dsp:cNvSpPr/>
      </dsp:nvSpPr>
      <dsp:spPr>
        <a:xfrm>
          <a:off x="596776" y="1292099"/>
          <a:ext cx="7683623" cy="516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83" tIns="54683" rIns="54683" bIns="54683" numCol="1" spcCol="1270" anchor="ctr" anchorCtr="0">
          <a:noAutofit/>
        </a:bodyPr>
        <a:lstStyle/>
        <a:p>
          <a:pPr marL="0" lvl="0" indent="0" algn="l" defTabSz="711200">
            <a:lnSpc>
              <a:spcPct val="100000"/>
            </a:lnSpc>
            <a:spcBef>
              <a:spcPct val="0"/>
            </a:spcBef>
            <a:spcAft>
              <a:spcPct val="35000"/>
            </a:spcAft>
            <a:buNone/>
          </a:pPr>
          <a:r>
            <a:rPr lang="de-AT" sz="1600" kern="1200"/>
            <a:t>Bitte keine Diskussionen </a:t>
          </a:r>
          <a:endParaRPr lang="en-US" sz="1600" kern="1200"/>
        </a:p>
      </dsp:txBody>
      <dsp:txXfrm>
        <a:off x="596776" y="1292099"/>
        <a:ext cx="7683623" cy="516689"/>
      </dsp:txXfrm>
    </dsp:sp>
    <dsp:sp modelId="{C446A26C-F91A-462C-9271-18DE7265144E}">
      <dsp:nvSpPr>
        <dsp:cNvPr id="0" name=""/>
        <dsp:cNvSpPr/>
      </dsp:nvSpPr>
      <dsp:spPr>
        <a:xfrm>
          <a:off x="0" y="1937961"/>
          <a:ext cx="8280400" cy="5166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DEDC2D-4E75-42DB-A447-BB881BEC4524}">
      <dsp:nvSpPr>
        <dsp:cNvPr id="0" name=""/>
        <dsp:cNvSpPr/>
      </dsp:nvSpPr>
      <dsp:spPr>
        <a:xfrm>
          <a:off x="156298" y="2054216"/>
          <a:ext cx="284179" cy="28417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4E39EC-EBB3-4E64-B721-0AC8347B4682}">
      <dsp:nvSpPr>
        <dsp:cNvPr id="0" name=""/>
        <dsp:cNvSpPr/>
      </dsp:nvSpPr>
      <dsp:spPr>
        <a:xfrm>
          <a:off x="596776" y="1937961"/>
          <a:ext cx="7683623" cy="516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83" tIns="54683" rIns="54683" bIns="54683" numCol="1" spcCol="1270" anchor="ctr" anchorCtr="0">
          <a:noAutofit/>
        </a:bodyPr>
        <a:lstStyle/>
        <a:p>
          <a:pPr marL="0" lvl="0" indent="0" algn="l" defTabSz="711200">
            <a:lnSpc>
              <a:spcPct val="100000"/>
            </a:lnSpc>
            <a:spcBef>
              <a:spcPct val="0"/>
            </a:spcBef>
            <a:spcAft>
              <a:spcPct val="35000"/>
            </a:spcAft>
            <a:buNone/>
          </a:pPr>
          <a:r>
            <a:rPr lang="de-AT" sz="1600" kern="1200"/>
            <a:t>Themen Vereine unter Allfälliges</a:t>
          </a:r>
          <a:endParaRPr lang="en-US" sz="1600" kern="1200"/>
        </a:p>
      </dsp:txBody>
      <dsp:txXfrm>
        <a:off x="596776" y="1937961"/>
        <a:ext cx="7683623" cy="516689"/>
      </dsp:txXfrm>
    </dsp:sp>
    <dsp:sp modelId="{A41F4453-784F-4E35-9442-1F3CB38C3CFB}">
      <dsp:nvSpPr>
        <dsp:cNvPr id="0" name=""/>
        <dsp:cNvSpPr/>
      </dsp:nvSpPr>
      <dsp:spPr>
        <a:xfrm>
          <a:off x="0" y="2583823"/>
          <a:ext cx="8280400" cy="5166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E71395-4D0E-41A5-A04E-14E1853DFEB1}">
      <dsp:nvSpPr>
        <dsp:cNvPr id="0" name=""/>
        <dsp:cNvSpPr/>
      </dsp:nvSpPr>
      <dsp:spPr>
        <a:xfrm>
          <a:off x="156298" y="2700078"/>
          <a:ext cx="284179" cy="28417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F9842A-C551-4E88-AB9B-9B8B54FFD495}">
      <dsp:nvSpPr>
        <dsp:cNvPr id="0" name=""/>
        <dsp:cNvSpPr/>
      </dsp:nvSpPr>
      <dsp:spPr>
        <a:xfrm>
          <a:off x="596776" y="2583823"/>
          <a:ext cx="7683623" cy="516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83" tIns="54683" rIns="54683" bIns="54683" numCol="1" spcCol="1270" anchor="ctr" anchorCtr="0">
          <a:noAutofit/>
        </a:bodyPr>
        <a:lstStyle/>
        <a:p>
          <a:pPr marL="0" lvl="0" indent="0" algn="l" defTabSz="711200">
            <a:lnSpc>
              <a:spcPct val="100000"/>
            </a:lnSpc>
            <a:spcBef>
              <a:spcPct val="0"/>
            </a:spcBef>
            <a:spcAft>
              <a:spcPct val="35000"/>
            </a:spcAft>
            <a:buNone/>
          </a:pPr>
          <a:r>
            <a:rPr lang="de-AT" sz="1600" kern="1200"/>
            <a:t>Ende ca. 12:30 geplant</a:t>
          </a:r>
          <a:endParaRPr lang="en-US" sz="1600" kern="1200"/>
        </a:p>
      </dsp:txBody>
      <dsp:txXfrm>
        <a:off x="596776" y="2583823"/>
        <a:ext cx="7683623" cy="516689"/>
      </dsp:txXfrm>
    </dsp:sp>
    <dsp:sp modelId="{B5BFDDC0-8851-4577-92F6-3ECB93E5BA8E}">
      <dsp:nvSpPr>
        <dsp:cNvPr id="0" name=""/>
        <dsp:cNvSpPr/>
      </dsp:nvSpPr>
      <dsp:spPr>
        <a:xfrm>
          <a:off x="0" y="3229685"/>
          <a:ext cx="8280400" cy="5166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6753CE-6D6F-4B88-82C1-B7DFAFB69088}">
      <dsp:nvSpPr>
        <dsp:cNvPr id="0" name=""/>
        <dsp:cNvSpPr/>
      </dsp:nvSpPr>
      <dsp:spPr>
        <a:xfrm>
          <a:off x="156298" y="3345940"/>
          <a:ext cx="284179" cy="28417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0EED5C-E902-4258-868A-C3C1AB603101}">
      <dsp:nvSpPr>
        <dsp:cNvPr id="0" name=""/>
        <dsp:cNvSpPr/>
      </dsp:nvSpPr>
      <dsp:spPr>
        <a:xfrm>
          <a:off x="596776" y="3229685"/>
          <a:ext cx="7683623" cy="516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83" tIns="54683" rIns="54683" bIns="54683" numCol="1" spcCol="1270" anchor="ctr" anchorCtr="0">
          <a:noAutofit/>
        </a:bodyPr>
        <a:lstStyle/>
        <a:p>
          <a:pPr marL="0" lvl="0" indent="0" algn="l" defTabSz="711200">
            <a:lnSpc>
              <a:spcPct val="100000"/>
            </a:lnSpc>
            <a:spcBef>
              <a:spcPct val="0"/>
            </a:spcBef>
            <a:spcAft>
              <a:spcPct val="35000"/>
            </a:spcAft>
            <a:buNone/>
          </a:pPr>
          <a:r>
            <a:rPr lang="de-AT" sz="1600" kern="1200"/>
            <a:t>Ende/ kurze Pause für</a:t>
          </a:r>
          <a:endParaRPr lang="en-US" sz="1600" kern="1200"/>
        </a:p>
      </dsp:txBody>
      <dsp:txXfrm>
        <a:off x="596776" y="3229685"/>
        <a:ext cx="7683623" cy="516689"/>
      </dsp:txXfrm>
    </dsp:sp>
    <dsp:sp modelId="{C781DA14-6C9C-41CE-9956-268B1766D623}">
      <dsp:nvSpPr>
        <dsp:cNvPr id="0" name=""/>
        <dsp:cNvSpPr/>
      </dsp:nvSpPr>
      <dsp:spPr>
        <a:xfrm>
          <a:off x="0" y="3875547"/>
          <a:ext cx="8280400" cy="5166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B0002B-E6E4-4119-B716-2ED84075E463}">
      <dsp:nvSpPr>
        <dsp:cNvPr id="0" name=""/>
        <dsp:cNvSpPr/>
      </dsp:nvSpPr>
      <dsp:spPr>
        <a:xfrm>
          <a:off x="156298" y="3991802"/>
          <a:ext cx="284179" cy="284179"/>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1A321D-95CB-4F59-BF0D-8039A2B5BC0A}">
      <dsp:nvSpPr>
        <dsp:cNvPr id="0" name=""/>
        <dsp:cNvSpPr/>
      </dsp:nvSpPr>
      <dsp:spPr>
        <a:xfrm>
          <a:off x="596776" y="3875547"/>
          <a:ext cx="7683623" cy="516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83" tIns="54683" rIns="54683" bIns="54683" numCol="1" spcCol="1270" anchor="ctr" anchorCtr="0">
          <a:noAutofit/>
        </a:bodyPr>
        <a:lstStyle/>
        <a:p>
          <a:pPr marL="0" lvl="0" indent="0" algn="l" defTabSz="711200">
            <a:lnSpc>
              <a:spcPct val="100000"/>
            </a:lnSpc>
            <a:spcBef>
              <a:spcPct val="0"/>
            </a:spcBef>
            <a:spcAft>
              <a:spcPct val="35000"/>
            </a:spcAft>
            <a:buNone/>
          </a:pPr>
          <a:r>
            <a:rPr lang="de-AT" sz="1600" kern="1200"/>
            <a:t>Anschluss „Mädchenmeisterschaft 2026/27</a:t>
          </a:r>
          <a:endParaRPr lang="en-US" sz="1600" kern="1200"/>
        </a:p>
      </dsp:txBody>
      <dsp:txXfrm>
        <a:off x="596776" y="3875547"/>
        <a:ext cx="7683623" cy="5166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BA225D-2895-4B85-9E0A-A00F456C19EE}">
      <dsp:nvSpPr>
        <dsp:cNvPr id="0" name=""/>
        <dsp:cNvSpPr/>
      </dsp:nvSpPr>
      <dsp:spPr>
        <a:xfrm>
          <a:off x="3087111" y="360024"/>
          <a:ext cx="3801808" cy="3801808"/>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9210" tIns="29210" rIns="29210" bIns="29210" numCol="1" spcCol="1270" anchor="t" anchorCtr="0">
          <a:noAutofit/>
        </a:bodyPr>
        <a:lstStyle/>
        <a:p>
          <a:pPr marL="0" lvl="0" indent="0" algn="l" defTabSz="1022350">
            <a:lnSpc>
              <a:spcPct val="90000"/>
            </a:lnSpc>
            <a:spcBef>
              <a:spcPct val="0"/>
            </a:spcBef>
            <a:spcAft>
              <a:spcPct val="35000"/>
            </a:spcAft>
            <a:buNone/>
          </a:pPr>
          <a:r>
            <a:rPr lang="de-AT" sz="2300" kern="1200" dirty="0"/>
            <a:t>Tagesordnung</a:t>
          </a:r>
          <a:endParaRPr lang="en-US" sz="2300" kern="1200" dirty="0"/>
        </a:p>
        <a:p>
          <a:pPr marL="171450" lvl="1" indent="-171450" algn="l" defTabSz="800100">
            <a:lnSpc>
              <a:spcPct val="90000"/>
            </a:lnSpc>
            <a:spcBef>
              <a:spcPct val="0"/>
            </a:spcBef>
            <a:spcAft>
              <a:spcPct val="15000"/>
            </a:spcAft>
            <a:buChar char="•"/>
          </a:pPr>
          <a:r>
            <a:rPr lang="de-AT" sz="1800" kern="1200"/>
            <a:t>Begrüßung</a:t>
          </a:r>
          <a:endParaRPr lang="en-US" sz="1800" kern="1200"/>
        </a:p>
        <a:p>
          <a:pPr marL="171450" lvl="1" indent="-171450" algn="l" defTabSz="800100">
            <a:lnSpc>
              <a:spcPct val="90000"/>
            </a:lnSpc>
            <a:spcBef>
              <a:spcPct val="0"/>
            </a:spcBef>
            <a:spcAft>
              <a:spcPct val="15000"/>
            </a:spcAft>
            <a:buChar char="•"/>
          </a:pPr>
          <a:r>
            <a:rPr lang="de-AT" sz="1800" kern="1200"/>
            <a:t>Vorstellung</a:t>
          </a:r>
          <a:endParaRPr lang="en-US" sz="1800" kern="1200"/>
        </a:p>
        <a:p>
          <a:pPr marL="171450" lvl="1" indent="-171450" algn="l" defTabSz="800100">
            <a:lnSpc>
              <a:spcPct val="90000"/>
            </a:lnSpc>
            <a:spcBef>
              <a:spcPct val="0"/>
            </a:spcBef>
            <a:spcAft>
              <a:spcPct val="15000"/>
            </a:spcAft>
            <a:buChar char="•"/>
          </a:pPr>
          <a:r>
            <a:rPr lang="de-AT" sz="1800" kern="1200" dirty="0"/>
            <a:t>Struktur neu ab 2027/28</a:t>
          </a:r>
          <a:endParaRPr lang="en-US" sz="1800" kern="1200" dirty="0"/>
        </a:p>
        <a:p>
          <a:pPr marL="171450" lvl="1" indent="-171450" algn="l" defTabSz="800100">
            <a:lnSpc>
              <a:spcPct val="90000"/>
            </a:lnSpc>
            <a:spcBef>
              <a:spcPct val="0"/>
            </a:spcBef>
            <a:spcAft>
              <a:spcPct val="15000"/>
            </a:spcAft>
            <a:buChar char="•"/>
          </a:pPr>
          <a:r>
            <a:rPr lang="de-AT" sz="1800" kern="1200"/>
            <a:t>Frühjahr 2026</a:t>
          </a:r>
          <a:endParaRPr lang="en-US" sz="1800" kern="1200"/>
        </a:p>
        <a:p>
          <a:pPr marL="171450" lvl="1" indent="-171450" algn="l" defTabSz="800100">
            <a:lnSpc>
              <a:spcPct val="90000"/>
            </a:lnSpc>
            <a:spcBef>
              <a:spcPct val="0"/>
            </a:spcBef>
            <a:spcAft>
              <a:spcPct val="15000"/>
            </a:spcAft>
            <a:buChar char="•"/>
          </a:pPr>
          <a:r>
            <a:rPr lang="de-AT" sz="1800" kern="1200"/>
            <a:t>Meisterschaft 2026/27</a:t>
          </a:r>
          <a:endParaRPr lang="en-US" sz="1800" kern="1200"/>
        </a:p>
        <a:p>
          <a:pPr marL="171450" lvl="1" indent="-171450" algn="l" defTabSz="800100">
            <a:lnSpc>
              <a:spcPct val="90000"/>
            </a:lnSpc>
            <a:spcBef>
              <a:spcPct val="0"/>
            </a:spcBef>
            <a:spcAft>
              <a:spcPct val="15000"/>
            </a:spcAft>
            <a:buChar char="•"/>
          </a:pPr>
          <a:r>
            <a:rPr lang="de-AT" sz="1800" kern="1200"/>
            <a:t>Mädchenfußball</a:t>
          </a:r>
          <a:endParaRPr lang="en-US" sz="1800" kern="1200"/>
        </a:p>
      </dsp:txBody>
      <dsp:txXfrm>
        <a:off x="3720745" y="993658"/>
        <a:ext cx="2534539" cy="2534539"/>
      </dsp:txXfrm>
    </dsp:sp>
    <dsp:sp modelId="{17E71E87-6DAF-4327-B2CE-18227AAF7A15}">
      <dsp:nvSpPr>
        <dsp:cNvPr id="0" name=""/>
        <dsp:cNvSpPr/>
      </dsp:nvSpPr>
      <dsp:spPr>
        <a:xfrm>
          <a:off x="2721376" y="213969"/>
          <a:ext cx="4272509" cy="4272509"/>
        </a:xfrm>
        <a:prstGeom prst="circularArrow">
          <a:avLst>
            <a:gd name="adj1" fmla="val 5085"/>
            <a:gd name="adj2" fmla="val 327528"/>
            <a:gd name="adj3" fmla="val 15839919"/>
            <a:gd name="adj4" fmla="val 16232553"/>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C2FA3C-F8DD-4CC5-803F-7E9174087625}">
      <dsp:nvSpPr>
        <dsp:cNvPr id="0" name=""/>
        <dsp:cNvSpPr/>
      </dsp:nvSpPr>
      <dsp:spPr>
        <a:xfrm rot="5400000">
          <a:off x="5117677" y="-2032921"/>
          <a:ext cx="956901" cy="526694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de-AT" sz="1700" b="1" kern="1200"/>
            <a:t>U13 M+U    U11 A +B  spielen dieses System</a:t>
          </a:r>
          <a:endParaRPr lang="en-US" sz="1700" kern="1200"/>
        </a:p>
      </dsp:txBody>
      <dsp:txXfrm rot="-5400000">
        <a:off x="2962656" y="168812"/>
        <a:ext cx="5220232" cy="863477"/>
      </dsp:txXfrm>
    </dsp:sp>
    <dsp:sp modelId="{67AB7705-EDFC-4644-A0B1-4839C1AEC7C3}">
      <dsp:nvSpPr>
        <dsp:cNvPr id="0" name=""/>
        <dsp:cNvSpPr/>
      </dsp:nvSpPr>
      <dsp:spPr>
        <a:xfrm>
          <a:off x="0" y="2486"/>
          <a:ext cx="2962656" cy="11961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de-AT" sz="2300" b="1" kern="1200"/>
            <a:t>Champions leaque goes JHG Nordwest</a:t>
          </a:r>
          <a:endParaRPr lang="en-US" sz="2300" kern="1200"/>
        </a:p>
      </dsp:txBody>
      <dsp:txXfrm>
        <a:off x="58390" y="60876"/>
        <a:ext cx="2845876" cy="1079346"/>
      </dsp:txXfrm>
    </dsp:sp>
    <dsp:sp modelId="{7F27D8C4-0B4E-4831-AC44-D2B8345B1FC0}">
      <dsp:nvSpPr>
        <dsp:cNvPr id="0" name=""/>
        <dsp:cNvSpPr/>
      </dsp:nvSpPr>
      <dsp:spPr>
        <a:xfrm rot="5400000">
          <a:off x="5117677" y="-776988"/>
          <a:ext cx="956901" cy="526694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de-DE" sz="1700" kern="1200"/>
            <a:t>Firma Baldi (OÖ) Kennzeichnung erforderlich</a:t>
          </a:r>
          <a:endParaRPr lang="en-US" sz="1700" kern="1200"/>
        </a:p>
      </dsp:txBody>
      <dsp:txXfrm rot="-5400000">
        <a:off x="2962656" y="1424745"/>
        <a:ext cx="5220232" cy="863477"/>
      </dsp:txXfrm>
    </dsp:sp>
    <dsp:sp modelId="{3F777D92-E6AD-45E1-BBAC-6A408ABB2934}">
      <dsp:nvSpPr>
        <dsp:cNvPr id="0" name=""/>
        <dsp:cNvSpPr/>
      </dsp:nvSpPr>
      <dsp:spPr>
        <a:xfrm>
          <a:off x="0" y="1258419"/>
          <a:ext cx="2962656" cy="11961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de-AT" sz="2300" b="1" kern="1200"/>
            <a:t>Tore ohne Verankerung </a:t>
          </a:r>
          <a:endParaRPr lang="en-US" sz="2300" kern="1200"/>
        </a:p>
      </dsp:txBody>
      <dsp:txXfrm>
        <a:off x="58390" y="1316809"/>
        <a:ext cx="2845876" cy="1079346"/>
      </dsp:txXfrm>
    </dsp:sp>
    <dsp:sp modelId="{231CBED9-C1B6-4B0A-98C1-46CEF5FB8765}">
      <dsp:nvSpPr>
        <dsp:cNvPr id="0" name=""/>
        <dsp:cNvSpPr/>
      </dsp:nvSpPr>
      <dsp:spPr>
        <a:xfrm rot="5400000">
          <a:off x="5117677" y="478943"/>
          <a:ext cx="956901" cy="526694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de-AT" sz="1700" kern="1200" dirty="0"/>
            <a:t>Sache der Vereine, Schiedsrichter können dabei sein</a:t>
          </a:r>
          <a:endParaRPr lang="en-US" sz="1700" kern="1200" dirty="0"/>
        </a:p>
      </dsp:txBody>
      <dsp:txXfrm rot="-5400000">
        <a:off x="2962656" y="2680676"/>
        <a:ext cx="5220232" cy="863477"/>
      </dsp:txXfrm>
    </dsp:sp>
    <dsp:sp modelId="{1425C774-7BA9-4112-B056-3EA487112C54}">
      <dsp:nvSpPr>
        <dsp:cNvPr id="0" name=""/>
        <dsp:cNvSpPr/>
      </dsp:nvSpPr>
      <dsp:spPr>
        <a:xfrm>
          <a:off x="0" y="2514352"/>
          <a:ext cx="2962656" cy="11961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de-AT" sz="2300" b="1" kern="1200"/>
            <a:t>Passkontrolle </a:t>
          </a:r>
          <a:endParaRPr lang="en-US" sz="2300" kern="1200"/>
        </a:p>
      </dsp:txBody>
      <dsp:txXfrm>
        <a:off x="58390" y="2572742"/>
        <a:ext cx="2845876" cy="1079346"/>
      </dsp:txXfrm>
    </dsp:sp>
    <dsp:sp modelId="{955AC255-5A5F-411A-888A-DDFC803331AB}">
      <dsp:nvSpPr>
        <dsp:cNvPr id="0" name=""/>
        <dsp:cNvSpPr/>
      </dsp:nvSpPr>
      <dsp:spPr>
        <a:xfrm rot="5400000">
          <a:off x="5117677" y="1734876"/>
          <a:ext cx="956901" cy="526694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de-AT" sz="1700" kern="1200" dirty="0"/>
            <a:t>Aktuelles</a:t>
          </a:r>
          <a:endParaRPr lang="en-US" sz="1700" kern="1200" dirty="0"/>
        </a:p>
        <a:p>
          <a:pPr marL="171450" lvl="1" indent="-171450" algn="l" defTabSz="755650">
            <a:lnSpc>
              <a:spcPct val="90000"/>
            </a:lnSpc>
            <a:spcBef>
              <a:spcPct val="0"/>
            </a:spcBef>
            <a:spcAft>
              <a:spcPct val="15000"/>
            </a:spcAft>
            <a:buChar char="•"/>
          </a:pPr>
          <a:r>
            <a:rPr lang="de-AT" sz="1700" kern="1200" dirty="0"/>
            <a:t>Wertschätzung (Beginner)</a:t>
          </a:r>
          <a:endParaRPr lang="en-US" sz="1700" kern="1200" dirty="0"/>
        </a:p>
        <a:p>
          <a:pPr marL="171450" lvl="1" indent="-171450" algn="l" defTabSz="755650">
            <a:lnSpc>
              <a:spcPct val="90000"/>
            </a:lnSpc>
            <a:spcBef>
              <a:spcPct val="0"/>
            </a:spcBef>
            <a:spcAft>
              <a:spcPct val="15000"/>
            </a:spcAft>
            <a:buChar char="•"/>
          </a:pPr>
          <a:r>
            <a:rPr lang="en-US" sz="1700" kern="1200" dirty="0"/>
            <a:t>Unterziehhemden</a:t>
          </a:r>
        </a:p>
      </dsp:txBody>
      <dsp:txXfrm rot="-5400000">
        <a:off x="2962656" y="3936609"/>
        <a:ext cx="5220232" cy="863477"/>
      </dsp:txXfrm>
    </dsp:sp>
    <dsp:sp modelId="{4602BE40-EABB-4F55-9621-6DEAF94A38BB}">
      <dsp:nvSpPr>
        <dsp:cNvPr id="0" name=""/>
        <dsp:cNvSpPr/>
      </dsp:nvSpPr>
      <dsp:spPr>
        <a:xfrm>
          <a:off x="0" y="3770285"/>
          <a:ext cx="2962656" cy="11961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de-AT" sz="2300" b="1" kern="1200"/>
            <a:t>Themen Schiedsrichter </a:t>
          </a:r>
          <a:endParaRPr lang="en-US" sz="2300" kern="1200"/>
        </a:p>
      </dsp:txBody>
      <dsp:txXfrm>
        <a:off x="58390" y="3828675"/>
        <a:ext cx="2845876" cy="10793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58A422-D678-4011-A835-D6D714381A28}">
      <dsp:nvSpPr>
        <dsp:cNvPr id="0" name=""/>
        <dsp:cNvSpPr/>
      </dsp:nvSpPr>
      <dsp:spPr>
        <a:xfrm>
          <a:off x="0" y="248183"/>
          <a:ext cx="7886700" cy="12789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12096" tIns="291592" rIns="612096" bIns="99568" numCol="1" spcCol="1270" anchor="t" anchorCtr="0">
          <a:noAutofit/>
        </a:bodyPr>
        <a:lstStyle/>
        <a:p>
          <a:pPr marL="114300" lvl="1" indent="-114300" algn="l" defTabSz="622300">
            <a:lnSpc>
              <a:spcPct val="90000"/>
            </a:lnSpc>
            <a:spcBef>
              <a:spcPct val="0"/>
            </a:spcBef>
            <a:spcAft>
              <a:spcPct val="15000"/>
            </a:spcAft>
            <a:buChar char="•"/>
          </a:pPr>
          <a:r>
            <a:rPr lang="de-AT" sz="1400" kern="1200" dirty="0"/>
            <a:t>nach Grundauslosung</a:t>
          </a:r>
          <a:endParaRPr lang="en-US" sz="1400" kern="1200" dirty="0"/>
        </a:p>
        <a:p>
          <a:pPr marL="228600" lvl="2" indent="-114300" algn="l" defTabSz="622300">
            <a:lnSpc>
              <a:spcPct val="90000"/>
            </a:lnSpc>
            <a:spcBef>
              <a:spcPct val="0"/>
            </a:spcBef>
            <a:spcAft>
              <a:spcPct val="15000"/>
            </a:spcAft>
            <a:buChar char="•"/>
          </a:pPr>
          <a:r>
            <a:rPr lang="de-AT" sz="1400" kern="1200"/>
            <a:t>nur in Absprache mit (Namen)</a:t>
          </a:r>
          <a:endParaRPr lang="en-US" sz="1400" kern="1200"/>
        </a:p>
        <a:p>
          <a:pPr marL="114300" lvl="1" indent="-114300" algn="l" defTabSz="622300">
            <a:lnSpc>
              <a:spcPct val="90000"/>
            </a:lnSpc>
            <a:spcBef>
              <a:spcPct val="0"/>
            </a:spcBef>
            <a:spcAft>
              <a:spcPct val="15000"/>
            </a:spcAft>
            <a:buChar char="•"/>
          </a:pPr>
          <a:r>
            <a:rPr lang="de-AT" sz="1400" kern="1200"/>
            <a:t>Nach Frist</a:t>
          </a:r>
          <a:r>
            <a:rPr lang="de-AT" sz="1400" b="1" kern="1200"/>
            <a:t>	</a:t>
          </a:r>
          <a:endParaRPr lang="en-US" sz="1400" kern="1200"/>
        </a:p>
        <a:p>
          <a:pPr marL="228600" lvl="2" indent="-114300" algn="l" defTabSz="622300">
            <a:lnSpc>
              <a:spcPct val="90000"/>
            </a:lnSpc>
            <a:spcBef>
              <a:spcPct val="0"/>
            </a:spcBef>
            <a:spcAft>
              <a:spcPct val="15000"/>
            </a:spcAft>
            <a:buChar char="•"/>
          </a:pPr>
          <a:r>
            <a:rPr lang="de-AT" sz="1400" kern="1200" dirty="0"/>
            <a:t>Siehe Grundauslosung, Neuer Termin, Begründung</a:t>
          </a:r>
          <a:endParaRPr lang="en-US" sz="1400" kern="1200" dirty="0"/>
        </a:p>
      </dsp:txBody>
      <dsp:txXfrm>
        <a:off x="0" y="248183"/>
        <a:ext cx="7886700" cy="1278900"/>
      </dsp:txXfrm>
    </dsp:sp>
    <dsp:sp modelId="{2BC3AF42-6678-4FE9-ADD4-7C588B48369E}">
      <dsp:nvSpPr>
        <dsp:cNvPr id="0" name=""/>
        <dsp:cNvSpPr/>
      </dsp:nvSpPr>
      <dsp:spPr>
        <a:xfrm>
          <a:off x="394335" y="41543"/>
          <a:ext cx="5520690" cy="4132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22300">
            <a:lnSpc>
              <a:spcPct val="90000"/>
            </a:lnSpc>
            <a:spcBef>
              <a:spcPct val="0"/>
            </a:spcBef>
            <a:spcAft>
              <a:spcPct val="35000"/>
            </a:spcAft>
            <a:buNone/>
          </a:pPr>
          <a:r>
            <a:rPr lang="de-AT" sz="1400" b="1" kern="1200"/>
            <a:t>Spielverschiebung </a:t>
          </a:r>
          <a:endParaRPr lang="en-US" sz="1400" kern="1200"/>
        </a:p>
      </dsp:txBody>
      <dsp:txXfrm>
        <a:off x="414510" y="61718"/>
        <a:ext cx="5480340" cy="372930"/>
      </dsp:txXfrm>
    </dsp:sp>
    <dsp:sp modelId="{6C160694-B9FE-497B-94D1-E9A3AE5832B4}">
      <dsp:nvSpPr>
        <dsp:cNvPr id="0" name=""/>
        <dsp:cNvSpPr/>
      </dsp:nvSpPr>
      <dsp:spPr>
        <a:xfrm>
          <a:off x="0" y="1809324"/>
          <a:ext cx="7886700" cy="352800"/>
        </a:xfrm>
        <a:prstGeom prst="rect">
          <a:avLst/>
        </a:prstGeom>
        <a:solidFill>
          <a:schemeClr val="lt1">
            <a:alpha val="90000"/>
            <a:hueOff val="0"/>
            <a:satOff val="0"/>
            <a:lumOff val="0"/>
            <a:alphaOff val="0"/>
          </a:schemeClr>
        </a:solidFill>
        <a:ln w="12700" cap="flat" cmpd="sng" algn="ctr">
          <a:solidFill>
            <a:schemeClr val="accent5">
              <a:hueOff val="-3038037"/>
              <a:satOff val="-207"/>
              <a:lumOff val="490"/>
              <a:alphaOff val="0"/>
            </a:schemeClr>
          </a:solidFill>
          <a:prstDash val="solid"/>
          <a:miter lim="800000"/>
        </a:ln>
        <a:effectLst/>
      </dsp:spPr>
      <dsp:style>
        <a:lnRef idx="1">
          <a:scrgbClr r="0" g="0" b="0"/>
        </a:lnRef>
        <a:fillRef idx="1">
          <a:scrgbClr r="0" g="0" b="0"/>
        </a:fillRef>
        <a:effectRef idx="2">
          <a:scrgbClr r="0" g="0" b="0"/>
        </a:effectRef>
        <a:fontRef idx="minor"/>
      </dsp:style>
    </dsp:sp>
    <dsp:sp modelId="{8452B382-3A66-4E96-AD25-2D4F20567C78}">
      <dsp:nvSpPr>
        <dsp:cNvPr id="0" name=""/>
        <dsp:cNvSpPr/>
      </dsp:nvSpPr>
      <dsp:spPr>
        <a:xfrm>
          <a:off x="394335" y="1602684"/>
          <a:ext cx="5520690" cy="413280"/>
        </a:xfrm>
        <a:prstGeom prst="roundRect">
          <a:avLst/>
        </a:prstGeom>
        <a:gradFill rotWithShape="0">
          <a:gsLst>
            <a:gs pos="0">
              <a:schemeClr val="accent5">
                <a:hueOff val="-3038037"/>
                <a:satOff val="-207"/>
                <a:lumOff val="490"/>
                <a:alphaOff val="0"/>
                <a:satMod val="103000"/>
                <a:lumMod val="102000"/>
                <a:tint val="94000"/>
              </a:schemeClr>
            </a:gs>
            <a:gs pos="50000">
              <a:schemeClr val="accent5">
                <a:hueOff val="-3038037"/>
                <a:satOff val="-207"/>
                <a:lumOff val="490"/>
                <a:alphaOff val="0"/>
                <a:satMod val="110000"/>
                <a:lumMod val="100000"/>
                <a:shade val="100000"/>
              </a:schemeClr>
            </a:gs>
            <a:gs pos="100000">
              <a:schemeClr val="accent5">
                <a:hueOff val="-3038037"/>
                <a:satOff val="-207"/>
                <a:lumOff val="49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22300">
            <a:lnSpc>
              <a:spcPct val="90000"/>
            </a:lnSpc>
            <a:spcBef>
              <a:spcPct val="0"/>
            </a:spcBef>
            <a:spcAft>
              <a:spcPct val="35000"/>
            </a:spcAft>
            <a:buNone/>
          </a:pPr>
          <a:r>
            <a:rPr lang="de-AT" sz="1400" b="1" kern="1200">
              <a:hlinkClick xmlns:r="http://schemas.openxmlformats.org/officeDocument/2006/relationships" r:id="rId1">
                <a:extLst>
                  <a:ext uri="{A12FA001-AC4F-418D-AE19-62706E023703}">
                    <ahyp:hlinkClr xmlns:ahyp="http://schemas.microsoft.com/office/drawing/2018/hyperlinkcolor" val="tx"/>
                  </a:ext>
                </a:extLst>
              </a:hlinkClick>
            </a:rPr>
            <a:t>https://www.jhg-nordwest.at/de/pages/aktuelles-8.aspx</a:t>
          </a:r>
          <a:endParaRPr lang="de-AT" sz="1400" b="1" kern="1200"/>
        </a:p>
      </dsp:txBody>
      <dsp:txXfrm>
        <a:off x="414510" y="1622859"/>
        <a:ext cx="5480340" cy="372930"/>
      </dsp:txXfrm>
    </dsp:sp>
    <dsp:sp modelId="{3AAF4C35-E02D-4E94-8E40-98CDCB328ADC}">
      <dsp:nvSpPr>
        <dsp:cNvPr id="0" name=""/>
        <dsp:cNvSpPr/>
      </dsp:nvSpPr>
      <dsp:spPr>
        <a:xfrm>
          <a:off x="0" y="2444364"/>
          <a:ext cx="7886700" cy="595350"/>
        </a:xfrm>
        <a:prstGeom prst="rect">
          <a:avLst/>
        </a:prstGeom>
        <a:solidFill>
          <a:schemeClr val="lt1">
            <a:alpha val="90000"/>
            <a:hueOff val="0"/>
            <a:satOff val="0"/>
            <a:lumOff val="0"/>
            <a:alphaOff val="0"/>
          </a:schemeClr>
        </a:solidFill>
        <a:ln w="12700" cap="flat" cmpd="sng" algn="ctr">
          <a:solidFill>
            <a:schemeClr val="accent5">
              <a:hueOff val="-6076075"/>
              <a:satOff val="-413"/>
              <a:lumOff val="981"/>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12096" tIns="291592" rIns="612096" bIns="99568" numCol="1" spcCol="1270" anchor="t" anchorCtr="0">
          <a:noAutofit/>
        </a:bodyPr>
        <a:lstStyle/>
        <a:p>
          <a:pPr marL="114300" lvl="1" indent="-114300" algn="l" defTabSz="622300">
            <a:lnSpc>
              <a:spcPct val="90000"/>
            </a:lnSpc>
            <a:spcBef>
              <a:spcPct val="0"/>
            </a:spcBef>
            <a:spcAft>
              <a:spcPct val="15000"/>
            </a:spcAft>
            <a:buChar char="•"/>
          </a:pPr>
          <a:r>
            <a:rPr lang="de-AT" sz="1400" kern="1200"/>
            <a:t>Siehe Rahmenkalender und Homepage</a:t>
          </a:r>
          <a:endParaRPr lang="en-US" sz="1400" kern="1200"/>
        </a:p>
      </dsp:txBody>
      <dsp:txXfrm>
        <a:off x="0" y="2444364"/>
        <a:ext cx="7886700" cy="595350"/>
      </dsp:txXfrm>
    </dsp:sp>
    <dsp:sp modelId="{44087DE9-4827-4867-9B82-0CE1ECA52444}">
      <dsp:nvSpPr>
        <dsp:cNvPr id="0" name=""/>
        <dsp:cNvSpPr/>
      </dsp:nvSpPr>
      <dsp:spPr>
        <a:xfrm>
          <a:off x="394335" y="2237724"/>
          <a:ext cx="5520690" cy="413280"/>
        </a:xfrm>
        <a:prstGeom prst="round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22300">
            <a:lnSpc>
              <a:spcPct val="90000"/>
            </a:lnSpc>
            <a:spcBef>
              <a:spcPct val="0"/>
            </a:spcBef>
            <a:spcAft>
              <a:spcPct val="35000"/>
            </a:spcAft>
            <a:buNone/>
          </a:pPr>
          <a:r>
            <a:rPr lang="de-AT" sz="1400" b="1" kern="1200"/>
            <a:t>Sperrtermine beachten</a:t>
          </a:r>
          <a:endParaRPr lang="en-US" sz="1400" kern="1200"/>
        </a:p>
      </dsp:txBody>
      <dsp:txXfrm>
        <a:off x="414510" y="2257899"/>
        <a:ext cx="5480340" cy="372930"/>
      </dsp:txXfrm>
    </dsp:sp>
    <dsp:sp modelId="{EB20CDEF-4CFC-4A46-B103-5525DB59C121}">
      <dsp:nvSpPr>
        <dsp:cNvPr id="0" name=""/>
        <dsp:cNvSpPr/>
      </dsp:nvSpPr>
      <dsp:spPr>
        <a:xfrm>
          <a:off x="0" y="3321954"/>
          <a:ext cx="7886700" cy="352800"/>
        </a:xfrm>
        <a:prstGeom prst="rect">
          <a:avLst/>
        </a:prstGeom>
        <a:solidFill>
          <a:schemeClr val="lt1">
            <a:alpha val="90000"/>
            <a:hueOff val="0"/>
            <a:satOff val="0"/>
            <a:lumOff val="0"/>
            <a:alphaOff val="0"/>
          </a:schemeClr>
        </a:solidFill>
        <a:ln w="12700" cap="flat" cmpd="sng" algn="ctr">
          <a:solidFill>
            <a:schemeClr val="accent5">
              <a:hueOff val="-9114112"/>
              <a:satOff val="-620"/>
              <a:lumOff val="1471"/>
              <a:alphaOff val="0"/>
            </a:schemeClr>
          </a:solidFill>
          <a:prstDash val="solid"/>
          <a:miter lim="800000"/>
        </a:ln>
        <a:effectLst/>
      </dsp:spPr>
      <dsp:style>
        <a:lnRef idx="1">
          <a:scrgbClr r="0" g="0" b="0"/>
        </a:lnRef>
        <a:fillRef idx="1">
          <a:scrgbClr r="0" g="0" b="0"/>
        </a:fillRef>
        <a:effectRef idx="2">
          <a:scrgbClr r="0" g="0" b="0"/>
        </a:effectRef>
        <a:fontRef idx="minor"/>
      </dsp:style>
    </dsp:sp>
    <dsp:sp modelId="{12E3C8AD-B528-45AD-9499-145A08CCB7DB}">
      <dsp:nvSpPr>
        <dsp:cNvPr id="0" name=""/>
        <dsp:cNvSpPr/>
      </dsp:nvSpPr>
      <dsp:spPr>
        <a:xfrm>
          <a:off x="394335" y="3115314"/>
          <a:ext cx="5520690" cy="413280"/>
        </a:xfrm>
        <a:prstGeom prst="roundRect">
          <a:avLst/>
        </a:prstGeom>
        <a:gradFill rotWithShape="0">
          <a:gsLst>
            <a:gs pos="0">
              <a:schemeClr val="accent5">
                <a:hueOff val="-9114112"/>
                <a:satOff val="-620"/>
                <a:lumOff val="1471"/>
                <a:alphaOff val="0"/>
                <a:satMod val="103000"/>
                <a:lumMod val="102000"/>
                <a:tint val="94000"/>
              </a:schemeClr>
            </a:gs>
            <a:gs pos="50000">
              <a:schemeClr val="accent5">
                <a:hueOff val="-9114112"/>
                <a:satOff val="-620"/>
                <a:lumOff val="1471"/>
                <a:alphaOff val="0"/>
                <a:satMod val="110000"/>
                <a:lumMod val="100000"/>
                <a:shade val="100000"/>
              </a:schemeClr>
            </a:gs>
            <a:gs pos="100000">
              <a:schemeClr val="accent5">
                <a:hueOff val="-9114112"/>
                <a:satOff val="-620"/>
                <a:lumOff val="147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22300">
            <a:lnSpc>
              <a:spcPct val="90000"/>
            </a:lnSpc>
            <a:spcBef>
              <a:spcPct val="0"/>
            </a:spcBef>
            <a:spcAft>
              <a:spcPct val="35000"/>
            </a:spcAft>
            <a:buNone/>
          </a:pPr>
          <a:r>
            <a:rPr lang="de-AT" sz="1400" b="1" kern="1200"/>
            <a:t>Trainerverhalten</a:t>
          </a:r>
          <a:endParaRPr lang="en-US" sz="1400" kern="1200"/>
        </a:p>
      </dsp:txBody>
      <dsp:txXfrm>
        <a:off x="414510" y="3135489"/>
        <a:ext cx="5480340" cy="372930"/>
      </dsp:txXfrm>
    </dsp:sp>
    <dsp:sp modelId="{F8B102F5-54CE-4B7F-AE9C-61278A54E595}">
      <dsp:nvSpPr>
        <dsp:cNvPr id="0" name=""/>
        <dsp:cNvSpPr/>
      </dsp:nvSpPr>
      <dsp:spPr>
        <a:xfrm>
          <a:off x="0" y="3956994"/>
          <a:ext cx="7886700" cy="352800"/>
        </a:xfrm>
        <a:prstGeom prst="rect">
          <a:avLst/>
        </a:prstGeom>
        <a:solidFill>
          <a:schemeClr val="lt1">
            <a:alpha val="90000"/>
            <a:hueOff val="0"/>
            <a:satOff val="0"/>
            <a:lumOff val="0"/>
            <a:alphaOff val="0"/>
          </a:schemeClr>
        </a:solidFill>
        <a:ln w="12700" cap="flat" cmpd="sng" algn="ctr">
          <a:solidFill>
            <a:schemeClr val="accent5">
              <a:hueOff val="-12152150"/>
              <a:satOff val="-826"/>
              <a:lumOff val="1961"/>
              <a:alphaOff val="0"/>
            </a:schemeClr>
          </a:solidFill>
          <a:prstDash val="solid"/>
          <a:miter lim="800000"/>
        </a:ln>
        <a:effectLst/>
      </dsp:spPr>
      <dsp:style>
        <a:lnRef idx="1">
          <a:scrgbClr r="0" g="0" b="0"/>
        </a:lnRef>
        <a:fillRef idx="1">
          <a:scrgbClr r="0" g="0" b="0"/>
        </a:fillRef>
        <a:effectRef idx="2">
          <a:scrgbClr r="0" g="0" b="0"/>
        </a:effectRef>
        <a:fontRef idx="minor"/>
      </dsp:style>
    </dsp:sp>
    <dsp:sp modelId="{DB6CF4E2-41C7-495E-AFBA-B68CB461440C}">
      <dsp:nvSpPr>
        <dsp:cNvPr id="0" name=""/>
        <dsp:cNvSpPr/>
      </dsp:nvSpPr>
      <dsp:spPr>
        <a:xfrm>
          <a:off x="394335" y="3750354"/>
          <a:ext cx="5520690" cy="413280"/>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622300">
            <a:lnSpc>
              <a:spcPct val="90000"/>
            </a:lnSpc>
            <a:spcBef>
              <a:spcPct val="0"/>
            </a:spcBef>
            <a:spcAft>
              <a:spcPct val="35000"/>
            </a:spcAft>
            <a:buNone/>
          </a:pPr>
          <a:r>
            <a:rPr lang="de-AT" sz="1400" kern="1200" dirty="0"/>
            <a:t>Heimverein Dressenwechsel</a:t>
          </a:r>
        </a:p>
      </dsp:txBody>
      <dsp:txXfrm>
        <a:off x="414510" y="3770529"/>
        <a:ext cx="5480340" cy="372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14F5A-886A-4179-95C5-D7D327E03590}">
      <dsp:nvSpPr>
        <dsp:cNvPr id="0" name=""/>
        <dsp:cNvSpPr/>
      </dsp:nvSpPr>
      <dsp:spPr>
        <a:xfrm rot="5400000">
          <a:off x="5248283" y="-2196676"/>
          <a:ext cx="695689" cy="5266944"/>
        </a:xfrm>
        <a:prstGeom prst="round2Same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64770" rIns="129540" bIns="64770" numCol="1" spcCol="1270" anchor="ctr" anchorCtr="0">
          <a:noAutofit/>
        </a:bodyPr>
        <a:lstStyle/>
        <a:p>
          <a:pPr marL="285750" lvl="1" indent="-285750" algn="l" defTabSz="1511300">
            <a:lnSpc>
              <a:spcPct val="90000"/>
            </a:lnSpc>
            <a:spcBef>
              <a:spcPct val="0"/>
            </a:spcBef>
            <a:spcAft>
              <a:spcPct val="15000"/>
            </a:spcAft>
            <a:buChar char="•"/>
          </a:pPr>
          <a:r>
            <a:rPr lang="de-AT" sz="3400" kern="1200"/>
            <a:t>Freie Wahl</a:t>
          </a:r>
          <a:endParaRPr lang="en-US" sz="3400" kern="1200"/>
        </a:p>
      </dsp:txBody>
      <dsp:txXfrm rot="-5400000">
        <a:off x="2962656" y="122912"/>
        <a:ext cx="5232983" cy="627767"/>
      </dsp:txXfrm>
    </dsp:sp>
    <dsp:sp modelId="{0C7E8333-240B-463B-8C55-53814F2F5A9D}">
      <dsp:nvSpPr>
        <dsp:cNvPr id="0" name=""/>
        <dsp:cNvSpPr/>
      </dsp:nvSpPr>
      <dsp:spPr>
        <a:xfrm>
          <a:off x="0" y="1988"/>
          <a:ext cx="2962656" cy="86961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AT" sz="2000" b="1" kern="1200"/>
            <a:t>Spieltermine im Frühjahr / U06 bis U08</a:t>
          </a:r>
          <a:endParaRPr lang="en-US" sz="2000" kern="1200"/>
        </a:p>
      </dsp:txBody>
      <dsp:txXfrm>
        <a:off x="42451" y="44439"/>
        <a:ext cx="2877754" cy="784710"/>
      </dsp:txXfrm>
    </dsp:sp>
    <dsp:sp modelId="{4B4652B1-62ED-4E68-BEA0-984CE5DE9878}">
      <dsp:nvSpPr>
        <dsp:cNvPr id="0" name=""/>
        <dsp:cNvSpPr/>
      </dsp:nvSpPr>
      <dsp:spPr>
        <a:xfrm rot="5400000">
          <a:off x="5248283" y="-1283583"/>
          <a:ext cx="695689" cy="5266944"/>
        </a:xfrm>
        <a:prstGeom prst="round2Same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64770" rIns="129540" bIns="64770" numCol="1" spcCol="1270" anchor="ctr" anchorCtr="0">
          <a:noAutofit/>
        </a:bodyPr>
        <a:lstStyle/>
        <a:p>
          <a:pPr marL="285750" lvl="1" indent="-285750" algn="l" defTabSz="1511300">
            <a:lnSpc>
              <a:spcPct val="90000"/>
            </a:lnSpc>
            <a:spcBef>
              <a:spcPct val="0"/>
            </a:spcBef>
            <a:spcAft>
              <a:spcPct val="15000"/>
            </a:spcAft>
            <a:buChar char="•"/>
          </a:pPr>
          <a:r>
            <a:rPr lang="de-AT" sz="3400" kern="1200"/>
            <a:t>Fix lt.Beiblatt</a:t>
          </a:r>
          <a:endParaRPr lang="en-US" sz="3400" kern="1200"/>
        </a:p>
      </dsp:txBody>
      <dsp:txXfrm rot="-5400000">
        <a:off x="2962656" y="1036005"/>
        <a:ext cx="5232983" cy="627767"/>
      </dsp:txXfrm>
    </dsp:sp>
    <dsp:sp modelId="{5BCD0309-3CD4-4E9A-823E-EE8EE3CE2170}">
      <dsp:nvSpPr>
        <dsp:cNvPr id="0" name=""/>
        <dsp:cNvSpPr/>
      </dsp:nvSpPr>
      <dsp:spPr>
        <a:xfrm>
          <a:off x="0" y="915081"/>
          <a:ext cx="2962656" cy="86961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AT" sz="2000" b="1" kern="1200"/>
            <a:t>Spieltermine im Frühjahr / U09 und U10</a:t>
          </a:r>
          <a:endParaRPr lang="en-US" sz="2000" kern="1200"/>
        </a:p>
      </dsp:txBody>
      <dsp:txXfrm>
        <a:off x="42451" y="957532"/>
        <a:ext cx="2877754" cy="784710"/>
      </dsp:txXfrm>
    </dsp:sp>
    <dsp:sp modelId="{78D0EE3A-3125-46BF-9A07-C0159CABB868}">
      <dsp:nvSpPr>
        <dsp:cNvPr id="0" name=""/>
        <dsp:cNvSpPr/>
      </dsp:nvSpPr>
      <dsp:spPr>
        <a:xfrm rot="5400000">
          <a:off x="5248283" y="-370490"/>
          <a:ext cx="695689" cy="5266944"/>
        </a:xfrm>
        <a:prstGeom prst="round2Same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64770" rIns="129540" bIns="64770" numCol="1" spcCol="1270" anchor="ctr" anchorCtr="0">
          <a:noAutofit/>
        </a:bodyPr>
        <a:lstStyle/>
        <a:p>
          <a:pPr marL="285750" lvl="1" indent="-285750" algn="l" defTabSz="1511300">
            <a:lnSpc>
              <a:spcPct val="90000"/>
            </a:lnSpc>
            <a:spcBef>
              <a:spcPct val="0"/>
            </a:spcBef>
            <a:spcAft>
              <a:spcPct val="15000"/>
            </a:spcAft>
            <a:buChar char="•"/>
          </a:pPr>
          <a:r>
            <a:rPr lang="de-AT" sz="3400" kern="1200"/>
            <a:t>Meisterschaft 2026/2027</a:t>
          </a:r>
          <a:endParaRPr lang="en-US" sz="3400" kern="1200"/>
        </a:p>
      </dsp:txBody>
      <dsp:txXfrm rot="-5400000">
        <a:off x="2962656" y="1949098"/>
        <a:ext cx="5232983" cy="627767"/>
      </dsp:txXfrm>
    </dsp:sp>
    <dsp:sp modelId="{7B1C7343-C5E9-43DC-8E6E-689105FE19B6}">
      <dsp:nvSpPr>
        <dsp:cNvPr id="0" name=""/>
        <dsp:cNvSpPr/>
      </dsp:nvSpPr>
      <dsp:spPr>
        <a:xfrm>
          <a:off x="0" y="1828174"/>
          <a:ext cx="2962656" cy="86961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AT" sz="2000" b="1" kern="1200"/>
            <a:t>Meldung Spielergebnisse</a:t>
          </a:r>
          <a:endParaRPr lang="en-US" sz="2000" kern="1200"/>
        </a:p>
      </dsp:txBody>
      <dsp:txXfrm>
        <a:off x="42451" y="1870625"/>
        <a:ext cx="2877754" cy="784710"/>
      </dsp:txXfrm>
    </dsp:sp>
    <dsp:sp modelId="{6D17B704-F550-432E-B5B4-AEBE1F525867}">
      <dsp:nvSpPr>
        <dsp:cNvPr id="0" name=""/>
        <dsp:cNvSpPr/>
      </dsp:nvSpPr>
      <dsp:spPr>
        <a:xfrm>
          <a:off x="0" y="2741267"/>
          <a:ext cx="2962656" cy="86961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AT" sz="2000" b="1" kern="1200"/>
            <a:t>Sanktionen</a:t>
          </a:r>
          <a:endParaRPr lang="en-US" sz="2000" kern="1200"/>
        </a:p>
      </dsp:txBody>
      <dsp:txXfrm>
        <a:off x="42451" y="2783718"/>
        <a:ext cx="2877754" cy="784710"/>
      </dsp:txXfrm>
    </dsp:sp>
    <dsp:sp modelId="{127E1B79-6468-445E-B361-A225B5C85D7F}">
      <dsp:nvSpPr>
        <dsp:cNvPr id="0" name=""/>
        <dsp:cNvSpPr/>
      </dsp:nvSpPr>
      <dsp:spPr>
        <a:xfrm>
          <a:off x="0" y="3654360"/>
          <a:ext cx="2962656" cy="86961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AT" sz="2000" b="1" kern="1200" dirty="0">
              <a:solidFill>
                <a:srgbClr val="FF0000"/>
              </a:solidFill>
              <a:hlinkClick xmlns:r="http://schemas.openxmlformats.org/officeDocument/2006/relationships" r:id="rId1">
                <a:extLst>
                  <a:ext uri="{A12FA001-AC4F-418D-AE19-62706E023703}">
                    <ahyp:hlinkClr xmlns:ahyp="http://schemas.microsoft.com/office/drawing/2018/hyperlinkcolor" val="tx"/>
                  </a:ext>
                </a:extLst>
              </a:hlinkClick>
            </a:rPr>
            <a:t>JHG Nord.docx</a:t>
          </a:r>
          <a:endParaRPr lang="en-US" sz="2000" b="1" kern="1200" dirty="0">
            <a:solidFill>
              <a:srgbClr val="FF0000"/>
            </a:solidFill>
          </a:endParaRPr>
        </a:p>
      </dsp:txBody>
      <dsp:txXfrm>
        <a:off x="42451" y="3696811"/>
        <a:ext cx="2877754" cy="78471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FFC45A-1BA6-4975-A855-AAE3931E90BB}" type="datetimeFigureOut">
              <a:rPr lang="de-DE" smtClean="0"/>
              <a:pPr/>
              <a:t>22.03.2026</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A9387F-25B0-4A59-9414-3CBFFF8243C4}"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09047B-4E84-420A-325E-052BAB8F20AC}"/>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9712DFC4-50B3-AD8D-07AD-A0929BE742F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0447776C-8122-549B-BA1A-4F1DF229DDF5}"/>
              </a:ext>
            </a:extLst>
          </p:cNvPr>
          <p:cNvSpPr>
            <a:spLocks noGrp="1"/>
          </p:cNvSpPr>
          <p:nvPr>
            <p:ph type="dt" sz="half" idx="10"/>
          </p:nvPr>
        </p:nvSpPr>
        <p:spPr/>
        <p:txBody>
          <a:bodyPr/>
          <a:lstStyle/>
          <a:p>
            <a:r>
              <a:rPr lang="de-DE"/>
              <a:t>21.03.2026</a:t>
            </a:r>
            <a:endParaRPr lang="en-US" dirty="0"/>
          </a:p>
        </p:txBody>
      </p:sp>
      <p:sp>
        <p:nvSpPr>
          <p:cNvPr id="5" name="Fußzeilenplatzhalter 4">
            <a:extLst>
              <a:ext uri="{FF2B5EF4-FFF2-40B4-BE49-F238E27FC236}">
                <a16:creationId xmlns:a16="http://schemas.microsoft.com/office/drawing/2014/main" id="{DAA6AE8C-96BF-0D9A-97A7-6A9FA108DBB8}"/>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7FBF68CD-CE42-5A92-716A-667CB2A413D7}"/>
              </a:ext>
            </a:extLst>
          </p:cNvPr>
          <p:cNvSpPr>
            <a:spLocks noGrp="1"/>
          </p:cNvSpPr>
          <p:nvPr>
            <p:ph type="sldNum" sz="quarter" idx="12"/>
          </p:nvPr>
        </p:nvSpPr>
        <p:spPr/>
        <p:txBody>
          <a:bodyPr/>
          <a:lstStyle/>
          <a:p>
            <a:pPr algn="ctr"/>
            <a:endParaRPr lang="de-DE" dirty="0"/>
          </a:p>
        </p:txBody>
      </p:sp>
      <p:pic>
        <p:nvPicPr>
          <p:cNvPr id="7" name="Picture 1" descr="I:\001 JHG NW\JHG-NWa.png">
            <a:extLst>
              <a:ext uri="{FF2B5EF4-FFF2-40B4-BE49-F238E27FC236}">
                <a16:creationId xmlns:a16="http://schemas.microsoft.com/office/drawing/2014/main" id="{4E0CF872-C5B7-62D5-9DDD-145B11C84466}"/>
              </a:ext>
            </a:extLst>
          </p:cNvPr>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6226638" y="0"/>
            <a:ext cx="1432416" cy="989079"/>
          </a:xfrm>
          <a:prstGeom prst="rect">
            <a:avLst/>
          </a:prstGeom>
          <a:noFill/>
        </p:spPr>
      </p:pic>
      <p:pic>
        <p:nvPicPr>
          <p:cNvPr id="8" name="Grafik 7" descr="Ein Bild, das Text, Schrift, Grafiken, Logo enthält.&#10;&#10;KI-generierte Inhalte können fehlerhaft sein.">
            <a:extLst>
              <a:ext uri="{FF2B5EF4-FFF2-40B4-BE49-F238E27FC236}">
                <a16:creationId xmlns:a16="http://schemas.microsoft.com/office/drawing/2014/main" id="{0E9AD154-DE24-DD47-3BB9-AF1024DDF241}"/>
              </a:ext>
            </a:extLst>
          </p:cNvPr>
          <p:cNvPicPr>
            <a:picLocks noChangeAspect="1"/>
          </p:cNvPicPr>
          <p:nvPr userDrawn="1"/>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711584" y="54206"/>
            <a:ext cx="1432416" cy="916940"/>
          </a:xfrm>
          <a:prstGeom prst="rect">
            <a:avLst/>
          </a:prstGeom>
        </p:spPr>
      </p:pic>
      <p:sp>
        <p:nvSpPr>
          <p:cNvPr id="9" name="Freihandform: Form 8">
            <a:extLst>
              <a:ext uri="{FF2B5EF4-FFF2-40B4-BE49-F238E27FC236}">
                <a16:creationId xmlns:a16="http://schemas.microsoft.com/office/drawing/2014/main" id="{446F8BDA-E928-8984-475E-F2E4E78CD4D9}"/>
              </a:ext>
            </a:extLst>
          </p:cNvPr>
          <p:cNvSpPr/>
          <p:nvPr userDrawn="1"/>
        </p:nvSpPr>
        <p:spPr>
          <a:xfrm rot="19485834">
            <a:off x="3176837" y="3795708"/>
            <a:ext cx="1953068" cy="3475484"/>
          </a:xfrm>
          <a:custGeom>
            <a:avLst/>
            <a:gdLst>
              <a:gd name="connsiteX0" fmla="*/ 16936 w 5952916"/>
              <a:gd name="connsiteY0" fmla="*/ 0 h 4770140"/>
              <a:gd name="connsiteX1" fmla="*/ 9316 w 5952916"/>
              <a:gd name="connsiteY1" fmla="*/ 76200 h 4770140"/>
              <a:gd name="connsiteX2" fmla="*/ 1696 w 5952916"/>
              <a:gd name="connsiteY2" fmla="*/ 106680 h 4770140"/>
              <a:gd name="connsiteX3" fmla="*/ 16936 w 5952916"/>
              <a:gd name="connsiteY3" fmla="*/ 723900 h 4770140"/>
              <a:gd name="connsiteX4" fmla="*/ 32176 w 5952916"/>
              <a:gd name="connsiteY4" fmla="*/ 815340 h 4770140"/>
              <a:gd name="connsiteX5" fmla="*/ 47416 w 5952916"/>
              <a:gd name="connsiteY5" fmla="*/ 937260 h 4770140"/>
              <a:gd name="connsiteX6" fmla="*/ 85516 w 5952916"/>
              <a:gd name="connsiteY6" fmla="*/ 1127760 h 4770140"/>
              <a:gd name="connsiteX7" fmla="*/ 100756 w 5952916"/>
              <a:gd name="connsiteY7" fmla="*/ 1257300 h 4770140"/>
              <a:gd name="connsiteX8" fmla="*/ 123616 w 5952916"/>
              <a:gd name="connsiteY8" fmla="*/ 1371600 h 4770140"/>
              <a:gd name="connsiteX9" fmla="*/ 146476 w 5952916"/>
              <a:gd name="connsiteY9" fmla="*/ 1485900 h 4770140"/>
              <a:gd name="connsiteX10" fmla="*/ 154096 w 5952916"/>
              <a:gd name="connsiteY10" fmla="*/ 1531620 h 4770140"/>
              <a:gd name="connsiteX11" fmla="*/ 222676 w 5952916"/>
              <a:gd name="connsiteY11" fmla="*/ 1691640 h 4770140"/>
              <a:gd name="connsiteX12" fmla="*/ 237916 w 5952916"/>
              <a:gd name="connsiteY12" fmla="*/ 1767840 h 4770140"/>
              <a:gd name="connsiteX13" fmla="*/ 283636 w 5952916"/>
              <a:gd name="connsiteY13" fmla="*/ 1874520 h 4770140"/>
              <a:gd name="connsiteX14" fmla="*/ 291256 w 5952916"/>
              <a:gd name="connsiteY14" fmla="*/ 1912620 h 4770140"/>
              <a:gd name="connsiteX15" fmla="*/ 367456 w 5952916"/>
              <a:gd name="connsiteY15" fmla="*/ 2042160 h 4770140"/>
              <a:gd name="connsiteX16" fmla="*/ 443656 w 5952916"/>
              <a:gd name="connsiteY16" fmla="*/ 2164080 h 4770140"/>
              <a:gd name="connsiteX17" fmla="*/ 519856 w 5952916"/>
              <a:gd name="connsiteY17" fmla="*/ 2286000 h 4770140"/>
              <a:gd name="connsiteX18" fmla="*/ 573196 w 5952916"/>
              <a:gd name="connsiteY18" fmla="*/ 2339340 h 4770140"/>
              <a:gd name="connsiteX19" fmla="*/ 618916 w 5952916"/>
              <a:gd name="connsiteY19" fmla="*/ 2400300 h 4770140"/>
              <a:gd name="connsiteX20" fmla="*/ 687496 w 5952916"/>
              <a:gd name="connsiteY20" fmla="*/ 2461260 h 4770140"/>
              <a:gd name="connsiteX21" fmla="*/ 740836 w 5952916"/>
              <a:gd name="connsiteY21" fmla="*/ 2522220 h 4770140"/>
              <a:gd name="connsiteX22" fmla="*/ 824656 w 5952916"/>
              <a:gd name="connsiteY22" fmla="*/ 2606040 h 4770140"/>
              <a:gd name="connsiteX23" fmla="*/ 877996 w 5952916"/>
              <a:gd name="connsiteY23" fmla="*/ 2659380 h 4770140"/>
              <a:gd name="connsiteX24" fmla="*/ 977056 w 5952916"/>
              <a:gd name="connsiteY24" fmla="*/ 2773680 h 4770140"/>
              <a:gd name="connsiteX25" fmla="*/ 1038016 w 5952916"/>
              <a:gd name="connsiteY25" fmla="*/ 2827020 h 4770140"/>
              <a:gd name="connsiteX26" fmla="*/ 1152316 w 5952916"/>
              <a:gd name="connsiteY26" fmla="*/ 2941320 h 4770140"/>
              <a:gd name="connsiteX27" fmla="*/ 1205656 w 5952916"/>
              <a:gd name="connsiteY27" fmla="*/ 2979420 h 4770140"/>
              <a:gd name="connsiteX28" fmla="*/ 1251376 w 5952916"/>
              <a:gd name="connsiteY28" fmla="*/ 3032760 h 4770140"/>
              <a:gd name="connsiteX29" fmla="*/ 1335196 w 5952916"/>
              <a:gd name="connsiteY29" fmla="*/ 3101340 h 4770140"/>
              <a:gd name="connsiteX30" fmla="*/ 1411396 w 5952916"/>
              <a:gd name="connsiteY30" fmla="*/ 3147060 h 4770140"/>
              <a:gd name="connsiteX31" fmla="*/ 1487596 w 5952916"/>
              <a:gd name="connsiteY31" fmla="*/ 3200400 h 4770140"/>
              <a:gd name="connsiteX32" fmla="*/ 1647616 w 5952916"/>
              <a:gd name="connsiteY32" fmla="*/ 3307080 h 4770140"/>
              <a:gd name="connsiteX33" fmla="*/ 1853356 w 5952916"/>
              <a:gd name="connsiteY33" fmla="*/ 3406140 h 4770140"/>
              <a:gd name="connsiteX34" fmla="*/ 2013376 w 5952916"/>
              <a:gd name="connsiteY34" fmla="*/ 3489960 h 4770140"/>
              <a:gd name="connsiteX35" fmla="*/ 2203876 w 5952916"/>
              <a:gd name="connsiteY35" fmla="*/ 3550920 h 4770140"/>
              <a:gd name="connsiteX36" fmla="*/ 2394376 w 5952916"/>
              <a:gd name="connsiteY36" fmla="*/ 3627120 h 4770140"/>
              <a:gd name="connsiteX37" fmla="*/ 2478196 w 5952916"/>
              <a:gd name="connsiteY37" fmla="*/ 3649980 h 4770140"/>
              <a:gd name="connsiteX38" fmla="*/ 2577256 w 5952916"/>
              <a:gd name="connsiteY38" fmla="*/ 3703320 h 4770140"/>
              <a:gd name="connsiteX39" fmla="*/ 2661076 w 5952916"/>
              <a:gd name="connsiteY39" fmla="*/ 3718560 h 4770140"/>
              <a:gd name="connsiteX40" fmla="*/ 2813476 w 5952916"/>
              <a:gd name="connsiteY40" fmla="*/ 3764280 h 4770140"/>
              <a:gd name="connsiteX41" fmla="*/ 2904916 w 5952916"/>
              <a:gd name="connsiteY41" fmla="*/ 3794760 h 4770140"/>
              <a:gd name="connsiteX42" fmla="*/ 2988736 w 5952916"/>
              <a:gd name="connsiteY42" fmla="*/ 3832860 h 4770140"/>
              <a:gd name="connsiteX43" fmla="*/ 3171616 w 5952916"/>
              <a:gd name="connsiteY43" fmla="*/ 3886200 h 4770140"/>
              <a:gd name="connsiteX44" fmla="*/ 3232576 w 5952916"/>
              <a:gd name="connsiteY44" fmla="*/ 3916680 h 4770140"/>
              <a:gd name="connsiteX45" fmla="*/ 3362116 w 5952916"/>
              <a:gd name="connsiteY45" fmla="*/ 3962400 h 4770140"/>
              <a:gd name="connsiteX46" fmla="*/ 3415456 w 5952916"/>
              <a:gd name="connsiteY46" fmla="*/ 3985260 h 4770140"/>
              <a:gd name="connsiteX47" fmla="*/ 3499276 w 5952916"/>
              <a:gd name="connsiteY47" fmla="*/ 4015740 h 4770140"/>
              <a:gd name="connsiteX48" fmla="*/ 3644056 w 5952916"/>
              <a:gd name="connsiteY48" fmla="*/ 4084320 h 4770140"/>
              <a:gd name="connsiteX49" fmla="*/ 3712636 w 5952916"/>
              <a:gd name="connsiteY49" fmla="*/ 4122420 h 4770140"/>
              <a:gd name="connsiteX50" fmla="*/ 3796456 w 5952916"/>
              <a:gd name="connsiteY50" fmla="*/ 4145280 h 4770140"/>
              <a:gd name="connsiteX51" fmla="*/ 3887896 w 5952916"/>
              <a:gd name="connsiteY51" fmla="*/ 4183380 h 4770140"/>
              <a:gd name="connsiteX52" fmla="*/ 4093636 w 5952916"/>
              <a:gd name="connsiteY52" fmla="*/ 4236720 h 4770140"/>
              <a:gd name="connsiteX53" fmla="*/ 4215556 w 5952916"/>
              <a:gd name="connsiteY53" fmla="*/ 4274820 h 4770140"/>
              <a:gd name="connsiteX54" fmla="*/ 4367956 w 5952916"/>
              <a:gd name="connsiteY54" fmla="*/ 4312920 h 4770140"/>
              <a:gd name="connsiteX55" fmla="*/ 4436536 w 5952916"/>
              <a:gd name="connsiteY55" fmla="*/ 4328160 h 4770140"/>
              <a:gd name="connsiteX56" fmla="*/ 4527976 w 5952916"/>
              <a:gd name="connsiteY56" fmla="*/ 4366260 h 4770140"/>
              <a:gd name="connsiteX57" fmla="*/ 4665136 w 5952916"/>
              <a:gd name="connsiteY57" fmla="*/ 4381500 h 4770140"/>
              <a:gd name="connsiteX58" fmla="*/ 4764196 w 5952916"/>
              <a:gd name="connsiteY58" fmla="*/ 4411980 h 4770140"/>
              <a:gd name="connsiteX59" fmla="*/ 4848016 w 5952916"/>
              <a:gd name="connsiteY59" fmla="*/ 4434840 h 4770140"/>
              <a:gd name="connsiteX60" fmla="*/ 4908976 w 5952916"/>
              <a:gd name="connsiteY60" fmla="*/ 4457700 h 4770140"/>
              <a:gd name="connsiteX61" fmla="*/ 5061376 w 5952916"/>
              <a:gd name="connsiteY61" fmla="*/ 4503420 h 4770140"/>
              <a:gd name="connsiteX62" fmla="*/ 5114716 w 5952916"/>
              <a:gd name="connsiteY62" fmla="*/ 4518660 h 4770140"/>
              <a:gd name="connsiteX63" fmla="*/ 5221396 w 5952916"/>
              <a:gd name="connsiteY63" fmla="*/ 4556760 h 4770140"/>
              <a:gd name="connsiteX64" fmla="*/ 5274736 w 5952916"/>
              <a:gd name="connsiteY64" fmla="*/ 4579620 h 4770140"/>
              <a:gd name="connsiteX65" fmla="*/ 5328076 w 5952916"/>
              <a:gd name="connsiteY65" fmla="*/ 4594860 h 4770140"/>
              <a:gd name="connsiteX66" fmla="*/ 5389036 w 5952916"/>
              <a:gd name="connsiteY66" fmla="*/ 4617720 h 4770140"/>
              <a:gd name="connsiteX67" fmla="*/ 5442376 w 5952916"/>
              <a:gd name="connsiteY67" fmla="*/ 4632960 h 4770140"/>
              <a:gd name="connsiteX68" fmla="*/ 5556676 w 5952916"/>
              <a:gd name="connsiteY68" fmla="*/ 4671060 h 4770140"/>
              <a:gd name="connsiteX69" fmla="*/ 5632876 w 5952916"/>
              <a:gd name="connsiteY69" fmla="*/ 4686300 h 4770140"/>
              <a:gd name="connsiteX70" fmla="*/ 5693836 w 5952916"/>
              <a:gd name="connsiteY70" fmla="*/ 4693920 h 4770140"/>
              <a:gd name="connsiteX71" fmla="*/ 5754796 w 5952916"/>
              <a:gd name="connsiteY71" fmla="*/ 4709160 h 4770140"/>
              <a:gd name="connsiteX72" fmla="*/ 5823376 w 5952916"/>
              <a:gd name="connsiteY72" fmla="*/ 4724400 h 4770140"/>
              <a:gd name="connsiteX73" fmla="*/ 5861476 w 5952916"/>
              <a:gd name="connsiteY73" fmla="*/ 4732020 h 4770140"/>
              <a:gd name="connsiteX74" fmla="*/ 5922436 w 5952916"/>
              <a:gd name="connsiteY74" fmla="*/ 4762500 h 4770140"/>
              <a:gd name="connsiteX75" fmla="*/ 5952916 w 5952916"/>
              <a:gd name="connsiteY75" fmla="*/ 4770120 h 477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952916" h="4770140">
                <a:moveTo>
                  <a:pt x="16936" y="0"/>
                </a:moveTo>
                <a:cubicBezTo>
                  <a:pt x="14396" y="25400"/>
                  <a:pt x="12926" y="50930"/>
                  <a:pt x="9316" y="76200"/>
                </a:cubicBezTo>
                <a:cubicBezTo>
                  <a:pt x="7835" y="86567"/>
                  <a:pt x="1696" y="96207"/>
                  <a:pt x="1696" y="106680"/>
                </a:cubicBezTo>
                <a:cubicBezTo>
                  <a:pt x="1696" y="133007"/>
                  <a:pt x="-7501" y="544696"/>
                  <a:pt x="16936" y="723900"/>
                </a:cubicBezTo>
                <a:cubicBezTo>
                  <a:pt x="21111" y="754517"/>
                  <a:pt x="27806" y="784750"/>
                  <a:pt x="32176" y="815340"/>
                </a:cubicBezTo>
                <a:cubicBezTo>
                  <a:pt x="37968" y="855885"/>
                  <a:pt x="38207" y="897353"/>
                  <a:pt x="47416" y="937260"/>
                </a:cubicBezTo>
                <a:cubicBezTo>
                  <a:pt x="68666" y="1029342"/>
                  <a:pt x="72509" y="1036711"/>
                  <a:pt x="85516" y="1127760"/>
                </a:cubicBezTo>
                <a:cubicBezTo>
                  <a:pt x="90034" y="1159389"/>
                  <a:pt x="95058" y="1224536"/>
                  <a:pt x="100756" y="1257300"/>
                </a:cubicBezTo>
                <a:cubicBezTo>
                  <a:pt x="107413" y="1295580"/>
                  <a:pt x="117228" y="1333274"/>
                  <a:pt x="123616" y="1371600"/>
                </a:cubicBezTo>
                <a:cubicBezTo>
                  <a:pt x="163218" y="1609213"/>
                  <a:pt x="102864" y="1311453"/>
                  <a:pt x="146476" y="1485900"/>
                </a:cubicBezTo>
                <a:cubicBezTo>
                  <a:pt x="150223" y="1500889"/>
                  <a:pt x="148730" y="1517132"/>
                  <a:pt x="154096" y="1531620"/>
                </a:cubicBezTo>
                <a:cubicBezTo>
                  <a:pt x="174251" y="1586040"/>
                  <a:pt x="222676" y="1691640"/>
                  <a:pt x="222676" y="1691640"/>
                </a:cubicBezTo>
                <a:cubicBezTo>
                  <a:pt x="227756" y="1717040"/>
                  <a:pt x="229725" y="1743266"/>
                  <a:pt x="237916" y="1767840"/>
                </a:cubicBezTo>
                <a:cubicBezTo>
                  <a:pt x="250150" y="1804543"/>
                  <a:pt x="283636" y="1874520"/>
                  <a:pt x="283636" y="1874520"/>
                </a:cubicBezTo>
                <a:cubicBezTo>
                  <a:pt x="286176" y="1887220"/>
                  <a:pt x="286065" y="1900754"/>
                  <a:pt x="291256" y="1912620"/>
                </a:cubicBezTo>
                <a:cubicBezTo>
                  <a:pt x="338763" y="2021208"/>
                  <a:pt x="323341" y="1964959"/>
                  <a:pt x="367456" y="2042160"/>
                </a:cubicBezTo>
                <a:cubicBezTo>
                  <a:pt x="486525" y="2250530"/>
                  <a:pt x="297960" y="1945536"/>
                  <a:pt x="443656" y="2164080"/>
                </a:cubicBezTo>
                <a:cubicBezTo>
                  <a:pt x="451819" y="2176325"/>
                  <a:pt x="501995" y="2264892"/>
                  <a:pt x="519856" y="2286000"/>
                </a:cubicBezTo>
                <a:cubicBezTo>
                  <a:pt x="536098" y="2305195"/>
                  <a:pt x="556728" y="2320338"/>
                  <a:pt x="573196" y="2339340"/>
                </a:cubicBezTo>
                <a:cubicBezTo>
                  <a:pt x="589831" y="2358535"/>
                  <a:pt x="601544" y="2381770"/>
                  <a:pt x="618916" y="2400300"/>
                </a:cubicBezTo>
                <a:cubicBezTo>
                  <a:pt x="639835" y="2422613"/>
                  <a:pt x="665869" y="2439633"/>
                  <a:pt x="687496" y="2461260"/>
                </a:cubicBezTo>
                <a:cubicBezTo>
                  <a:pt x="706588" y="2480352"/>
                  <a:pt x="722267" y="2502619"/>
                  <a:pt x="740836" y="2522220"/>
                </a:cubicBezTo>
                <a:cubicBezTo>
                  <a:pt x="768011" y="2550905"/>
                  <a:pt x="796716" y="2578100"/>
                  <a:pt x="824656" y="2606040"/>
                </a:cubicBezTo>
                <a:cubicBezTo>
                  <a:pt x="842436" y="2623820"/>
                  <a:pt x="861528" y="2640378"/>
                  <a:pt x="877996" y="2659380"/>
                </a:cubicBezTo>
                <a:cubicBezTo>
                  <a:pt x="911016" y="2697480"/>
                  <a:pt x="939113" y="2740480"/>
                  <a:pt x="977056" y="2773680"/>
                </a:cubicBezTo>
                <a:cubicBezTo>
                  <a:pt x="997376" y="2791460"/>
                  <a:pt x="1018504" y="2808357"/>
                  <a:pt x="1038016" y="2827020"/>
                </a:cubicBezTo>
                <a:cubicBezTo>
                  <a:pt x="1076953" y="2864264"/>
                  <a:pt x="1108471" y="2910002"/>
                  <a:pt x="1152316" y="2941320"/>
                </a:cubicBezTo>
                <a:cubicBezTo>
                  <a:pt x="1170096" y="2954020"/>
                  <a:pt x="1189601" y="2964600"/>
                  <a:pt x="1205656" y="2979420"/>
                </a:cubicBezTo>
                <a:cubicBezTo>
                  <a:pt x="1222863" y="2995304"/>
                  <a:pt x="1234323" y="3016710"/>
                  <a:pt x="1251376" y="3032760"/>
                </a:cubicBezTo>
                <a:cubicBezTo>
                  <a:pt x="1277664" y="3057502"/>
                  <a:pt x="1305820" y="3080357"/>
                  <a:pt x="1335196" y="3101340"/>
                </a:cubicBezTo>
                <a:cubicBezTo>
                  <a:pt x="1359300" y="3118557"/>
                  <a:pt x="1386560" y="3130917"/>
                  <a:pt x="1411396" y="3147060"/>
                </a:cubicBezTo>
                <a:cubicBezTo>
                  <a:pt x="1437392" y="3163957"/>
                  <a:pt x="1462636" y="3182008"/>
                  <a:pt x="1487596" y="3200400"/>
                </a:cubicBezTo>
                <a:cubicBezTo>
                  <a:pt x="1571567" y="3262274"/>
                  <a:pt x="1546345" y="3255146"/>
                  <a:pt x="1647616" y="3307080"/>
                </a:cubicBezTo>
                <a:cubicBezTo>
                  <a:pt x="1715345" y="3341813"/>
                  <a:pt x="1785931" y="3370822"/>
                  <a:pt x="1853356" y="3406140"/>
                </a:cubicBezTo>
                <a:cubicBezTo>
                  <a:pt x="1906696" y="3434080"/>
                  <a:pt x="1957722" y="3466972"/>
                  <a:pt x="2013376" y="3489960"/>
                </a:cubicBezTo>
                <a:cubicBezTo>
                  <a:pt x="2074998" y="3515413"/>
                  <a:pt x="2141973" y="3526159"/>
                  <a:pt x="2203876" y="3550920"/>
                </a:cubicBezTo>
                <a:cubicBezTo>
                  <a:pt x="2267376" y="3576320"/>
                  <a:pt x="2328394" y="3609125"/>
                  <a:pt x="2394376" y="3627120"/>
                </a:cubicBezTo>
                <a:cubicBezTo>
                  <a:pt x="2422316" y="3634740"/>
                  <a:pt x="2451463" y="3638841"/>
                  <a:pt x="2478196" y="3649980"/>
                </a:cubicBezTo>
                <a:cubicBezTo>
                  <a:pt x="2512814" y="3664404"/>
                  <a:pt x="2542141" y="3690152"/>
                  <a:pt x="2577256" y="3703320"/>
                </a:cubicBezTo>
                <a:cubicBezTo>
                  <a:pt x="2603846" y="3713291"/>
                  <a:pt x="2633579" y="3711464"/>
                  <a:pt x="2661076" y="3718560"/>
                </a:cubicBezTo>
                <a:cubicBezTo>
                  <a:pt x="2712430" y="3731813"/>
                  <a:pt x="2762853" y="3748460"/>
                  <a:pt x="2813476" y="3764280"/>
                </a:cubicBezTo>
                <a:cubicBezTo>
                  <a:pt x="2844142" y="3773863"/>
                  <a:pt x="2874996" y="3783052"/>
                  <a:pt x="2904916" y="3794760"/>
                </a:cubicBezTo>
                <a:cubicBezTo>
                  <a:pt x="2933497" y="3805944"/>
                  <a:pt x="2959704" y="3822906"/>
                  <a:pt x="2988736" y="3832860"/>
                </a:cubicBezTo>
                <a:cubicBezTo>
                  <a:pt x="3048804" y="3853455"/>
                  <a:pt x="3114820" y="3857802"/>
                  <a:pt x="3171616" y="3886200"/>
                </a:cubicBezTo>
                <a:cubicBezTo>
                  <a:pt x="3191936" y="3896360"/>
                  <a:pt x="3211762" y="3907574"/>
                  <a:pt x="3232576" y="3916680"/>
                </a:cubicBezTo>
                <a:cubicBezTo>
                  <a:pt x="3286114" y="3940103"/>
                  <a:pt x="3306241" y="3941447"/>
                  <a:pt x="3362116" y="3962400"/>
                </a:cubicBezTo>
                <a:cubicBezTo>
                  <a:pt x="3380228" y="3969192"/>
                  <a:pt x="3397427" y="3978249"/>
                  <a:pt x="3415456" y="3985260"/>
                </a:cubicBezTo>
                <a:cubicBezTo>
                  <a:pt x="3443164" y="3996036"/>
                  <a:pt x="3471760" y="4004483"/>
                  <a:pt x="3499276" y="4015740"/>
                </a:cubicBezTo>
                <a:cubicBezTo>
                  <a:pt x="3535104" y="4030397"/>
                  <a:pt x="3606480" y="4064427"/>
                  <a:pt x="3644056" y="4084320"/>
                </a:cubicBezTo>
                <a:cubicBezTo>
                  <a:pt x="3667168" y="4096556"/>
                  <a:pt x="3688355" y="4112708"/>
                  <a:pt x="3712636" y="4122420"/>
                </a:cubicBezTo>
                <a:cubicBezTo>
                  <a:pt x="3739525" y="4133176"/>
                  <a:pt x="3769103" y="4135766"/>
                  <a:pt x="3796456" y="4145280"/>
                </a:cubicBezTo>
                <a:cubicBezTo>
                  <a:pt x="3827643" y="4156128"/>
                  <a:pt x="3856336" y="4173669"/>
                  <a:pt x="3887896" y="4183380"/>
                </a:cubicBezTo>
                <a:cubicBezTo>
                  <a:pt x="3955610" y="4204215"/>
                  <a:pt x="4026014" y="4215588"/>
                  <a:pt x="4093636" y="4236720"/>
                </a:cubicBezTo>
                <a:cubicBezTo>
                  <a:pt x="4134276" y="4249420"/>
                  <a:pt x="4174531" y="4263424"/>
                  <a:pt x="4215556" y="4274820"/>
                </a:cubicBezTo>
                <a:cubicBezTo>
                  <a:pt x="4266009" y="4288835"/>
                  <a:pt x="4317054" y="4300633"/>
                  <a:pt x="4367956" y="4312920"/>
                </a:cubicBezTo>
                <a:cubicBezTo>
                  <a:pt x="4390720" y="4318415"/>
                  <a:pt x="4414320" y="4320755"/>
                  <a:pt x="4436536" y="4328160"/>
                </a:cubicBezTo>
                <a:cubicBezTo>
                  <a:pt x="4467862" y="4338602"/>
                  <a:pt x="4495820" y="4358757"/>
                  <a:pt x="4527976" y="4366260"/>
                </a:cubicBezTo>
                <a:cubicBezTo>
                  <a:pt x="4572774" y="4376713"/>
                  <a:pt x="4665136" y="4381500"/>
                  <a:pt x="4665136" y="4381500"/>
                </a:cubicBezTo>
                <a:lnTo>
                  <a:pt x="4764196" y="4411980"/>
                </a:lnTo>
                <a:cubicBezTo>
                  <a:pt x="4791998" y="4420089"/>
                  <a:pt x="4820400" y="4426119"/>
                  <a:pt x="4848016" y="4434840"/>
                </a:cubicBezTo>
                <a:cubicBezTo>
                  <a:pt x="4868710" y="4441375"/>
                  <a:pt x="4888315" y="4451059"/>
                  <a:pt x="4908976" y="4457700"/>
                </a:cubicBezTo>
                <a:cubicBezTo>
                  <a:pt x="4959469" y="4473930"/>
                  <a:pt x="5010524" y="4488353"/>
                  <a:pt x="5061376" y="4503420"/>
                </a:cubicBezTo>
                <a:cubicBezTo>
                  <a:pt x="5079106" y="4508673"/>
                  <a:pt x="5097302" y="4512441"/>
                  <a:pt x="5114716" y="4518660"/>
                </a:cubicBezTo>
                <a:cubicBezTo>
                  <a:pt x="5150276" y="4531360"/>
                  <a:pt x="5186110" y="4543318"/>
                  <a:pt x="5221396" y="4556760"/>
                </a:cubicBezTo>
                <a:cubicBezTo>
                  <a:pt x="5239473" y="4563646"/>
                  <a:pt x="5256519" y="4573114"/>
                  <a:pt x="5274736" y="4579620"/>
                </a:cubicBezTo>
                <a:cubicBezTo>
                  <a:pt x="5292150" y="4585839"/>
                  <a:pt x="5310533" y="4589012"/>
                  <a:pt x="5328076" y="4594860"/>
                </a:cubicBezTo>
                <a:cubicBezTo>
                  <a:pt x="5348664" y="4601723"/>
                  <a:pt x="5368448" y="4610857"/>
                  <a:pt x="5389036" y="4617720"/>
                </a:cubicBezTo>
                <a:cubicBezTo>
                  <a:pt x="5406579" y="4623568"/>
                  <a:pt x="5424755" y="4627353"/>
                  <a:pt x="5442376" y="4632960"/>
                </a:cubicBezTo>
                <a:cubicBezTo>
                  <a:pt x="5480646" y="4645137"/>
                  <a:pt x="5517295" y="4663184"/>
                  <a:pt x="5556676" y="4671060"/>
                </a:cubicBezTo>
                <a:cubicBezTo>
                  <a:pt x="5582076" y="4676140"/>
                  <a:pt x="5607325" y="4682042"/>
                  <a:pt x="5632876" y="4686300"/>
                </a:cubicBezTo>
                <a:cubicBezTo>
                  <a:pt x="5653076" y="4689667"/>
                  <a:pt x="5673709" y="4690146"/>
                  <a:pt x="5693836" y="4693920"/>
                </a:cubicBezTo>
                <a:cubicBezTo>
                  <a:pt x="5714423" y="4697780"/>
                  <a:pt x="5734257" y="4705052"/>
                  <a:pt x="5754796" y="4709160"/>
                </a:cubicBezTo>
                <a:cubicBezTo>
                  <a:pt x="5869707" y="4732142"/>
                  <a:pt x="5726525" y="4702878"/>
                  <a:pt x="5823376" y="4724400"/>
                </a:cubicBezTo>
                <a:cubicBezTo>
                  <a:pt x="5836019" y="4727210"/>
                  <a:pt x="5848776" y="4729480"/>
                  <a:pt x="5861476" y="4732020"/>
                </a:cubicBezTo>
                <a:cubicBezTo>
                  <a:pt x="5893043" y="4753064"/>
                  <a:pt x="5879827" y="4746522"/>
                  <a:pt x="5922436" y="4762500"/>
                </a:cubicBezTo>
                <a:cubicBezTo>
                  <a:pt x="5944898" y="4770923"/>
                  <a:pt x="5938152" y="4770120"/>
                  <a:pt x="5952916" y="4770120"/>
                </a:cubicBezTo>
              </a:path>
            </a:pathLst>
          </a:custGeom>
          <a:noFill/>
          <a:ln w="1270000">
            <a:solidFill>
              <a:schemeClr val="bg1"/>
            </a:solidFill>
          </a:ln>
          <a:effectLst>
            <a:glow rad="13970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Datumsplatzhalter 3">
            <a:extLst>
              <a:ext uri="{FF2B5EF4-FFF2-40B4-BE49-F238E27FC236}">
                <a16:creationId xmlns:a16="http://schemas.microsoft.com/office/drawing/2014/main" id="{5129BF5B-F8BD-DCA0-65CE-BD7F18B73D58}"/>
              </a:ext>
            </a:extLst>
          </p:cNvPr>
          <p:cNvSpPr txBox="1">
            <a:spLocks/>
          </p:cNvSpPr>
          <p:nvPr userDrawn="1"/>
        </p:nvSpPr>
        <p:spPr>
          <a:xfrm>
            <a:off x="107504" y="6350000"/>
            <a:ext cx="1800200" cy="365125"/>
          </a:xfrm>
          <a:prstGeom prst="rect">
            <a:avLst/>
          </a:prstGeom>
          <a:noFill/>
          <a:effectLst/>
        </p:spPr>
        <p:txBody>
          <a:bodyPr/>
          <a:lstStyle>
            <a:defPPr>
              <a:defRPr lang="de-DE"/>
            </a:defPPr>
            <a:lvl1pPr marL="0" algn="ctr" defTabSz="914400" rtl="0" eaLnBrk="1" latinLnBrk="0" hangingPunct="1">
              <a:defRPr sz="1800" kern="1200">
                <a:solidFill>
                  <a:schemeClr val="tx1"/>
                </a:solidFill>
                <a:effectLst>
                  <a:glow rad="1333500">
                    <a:schemeClr val="bg1">
                      <a:alpha val="67000"/>
                    </a:schemeClr>
                  </a:glo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21.03.2026</a:t>
            </a:r>
          </a:p>
        </p:txBody>
      </p:sp>
    </p:spTree>
    <p:extLst>
      <p:ext uri="{BB962C8B-B14F-4D97-AF65-F5344CB8AC3E}">
        <p14:creationId xmlns:p14="http://schemas.microsoft.com/office/powerpoint/2010/main" val="3795585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elfolie">
    <p:bg>
      <p:bgPr>
        <a:solidFill>
          <a:schemeClr val="bg1">
            <a:alpha val="0"/>
          </a:schemeClr>
        </a:solidFill>
        <a:effectLst/>
      </p:bgPr>
    </p:bg>
    <p:spTree>
      <p:nvGrpSpPr>
        <p:cNvPr id="1" name=""/>
        <p:cNvGrpSpPr/>
        <p:nvPr/>
      </p:nvGrpSpPr>
      <p:grpSpPr>
        <a:xfrm>
          <a:off x="0" y="0"/>
          <a:ext cx="0" cy="0"/>
          <a:chOff x="0" y="0"/>
          <a:chExt cx="0" cy="0"/>
        </a:xfrm>
      </p:grpSpPr>
      <p:pic>
        <p:nvPicPr>
          <p:cNvPr id="13" name="Picture 16" descr="BZPOVB Full Size Fußball Tornetz Fußball Torpfosten Fußballtraining Zubehör  Fußball Netz-Fußball-Netz-Fußball-Trainingsmaterial (Color :  1.8x1.2x0.3x1m) : Amazon.de: Sport &amp; Freizeit">
            <a:extLst>
              <a:ext uri="{FF2B5EF4-FFF2-40B4-BE49-F238E27FC236}">
                <a16:creationId xmlns:a16="http://schemas.microsoft.com/office/drawing/2014/main" id="{B464174F-A9A5-4B79-0D1F-A5DD1CD63042}"/>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1419" t="19681" b="8526"/>
          <a:stretch/>
        </p:blipFill>
        <p:spPr bwMode="auto">
          <a:xfrm flipH="1">
            <a:off x="5548240" y="0"/>
            <a:ext cx="3595760" cy="2988029"/>
          </a:xfrm>
          <a:prstGeom prst="rect">
            <a:avLst/>
          </a:prstGeom>
          <a:noFill/>
          <a:extLst>
            <a:ext uri="{909E8E84-426E-40DD-AFC4-6F175D3DCCD1}">
              <a14:hiddenFill xmlns:a14="http://schemas.microsoft.com/office/drawing/2010/main">
                <a:solidFill>
                  <a:srgbClr val="FFFFFF"/>
                </a:solidFill>
              </a14:hiddenFill>
            </a:ext>
          </a:extLst>
        </p:spPr>
      </p:pic>
      <p:sp>
        <p:nvSpPr>
          <p:cNvPr id="1041" name="Freihandform: Form 1040">
            <a:extLst>
              <a:ext uri="{FF2B5EF4-FFF2-40B4-BE49-F238E27FC236}">
                <a16:creationId xmlns:a16="http://schemas.microsoft.com/office/drawing/2014/main" id="{D2E2FA39-495D-B309-F989-50AFAAEFC27C}"/>
              </a:ext>
            </a:extLst>
          </p:cNvPr>
          <p:cNvSpPr/>
          <p:nvPr userDrawn="1"/>
        </p:nvSpPr>
        <p:spPr>
          <a:xfrm rot="2852298">
            <a:off x="3073193" y="606834"/>
            <a:ext cx="3839454" cy="3484093"/>
          </a:xfrm>
          <a:custGeom>
            <a:avLst/>
            <a:gdLst>
              <a:gd name="connsiteX0" fmla="*/ 16936 w 5952916"/>
              <a:gd name="connsiteY0" fmla="*/ 0 h 4770140"/>
              <a:gd name="connsiteX1" fmla="*/ 9316 w 5952916"/>
              <a:gd name="connsiteY1" fmla="*/ 76200 h 4770140"/>
              <a:gd name="connsiteX2" fmla="*/ 1696 w 5952916"/>
              <a:gd name="connsiteY2" fmla="*/ 106680 h 4770140"/>
              <a:gd name="connsiteX3" fmla="*/ 16936 w 5952916"/>
              <a:gd name="connsiteY3" fmla="*/ 723900 h 4770140"/>
              <a:gd name="connsiteX4" fmla="*/ 32176 w 5952916"/>
              <a:gd name="connsiteY4" fmla="*/ 815340 h 4770140"/>
              <a:gd name="connsiteX5" fmla="*/ 47416 w 5952916"/>
              <a:gd name="connsiteY5" fmla="*/ 937260 h 4770140"/>
              <a:gd name="connsiteX6" fmla="*/ 85516 w 5952916"/>
              <a:gd name="connsiteY6" fmla="*/ 1127760 h 4770140"/>
              <a:gd name="connsiteX7" fmla="*/ 100756 w 5952916"/>
              <a:gd name="connsiteY7" fmla="*/ 1257300 h 4770140"/>
              <a:gd name="connsiteX8" fmla="*/ 123616 w 5952916"/>
              <a:gd name="connsiteY8" fmla="*/ 1371600 h 4770140"/>
              <a:gd name="connsiteX9" fmla="*/ 146476 w 5952916"/>
              <a:gd name="connsiteY9" fmla="*/ 1485900 h 4770140"/>
              <a:gd name="connsiteX10" fmla="*/ 154096 w 5952916"/>
              <a:gd name="connsiteY10" fmla="*/ 1531620 h 4770140"/>
              <a:gd name="connsiteX11" fmla="*/ 222676 w 5952916"/>
              <a:gd name="connsiteY11" fmla="*/ 1691640 h 4770140"/>
              <a:gd name="connsiteX12" fmla="*/ 237916 w 5952916"/>
              <a:gd name="connsiteY12" fmla="*/ 1767840 h 4770140"/>
              <a:gd name="connsiteX13" fmla="*/ 283636 w 5952916"/>
              <a:gd name="connsiteY13" fmla="*/ 1874520 h 4770140"/>
              <a:gd name="connsiteX14" fmla="*/ 291256 w 5952916"/>
              <a:gd name="connsiteY14" fmla="*/ 1912620 h 4770140"/>
              <a:gd name="connsiteX15" fmla="*/ 367456 w 5952916"/>
              <a:gd name="connsiteY15" fmla="*/ 2042160 h 4770140"/>
              <a:gd name="connsiteX16" fmla="*/ 443656 w 5952916"/>
              <a:gd name="connsiteY16" fmla="*/ 2164080 h 4770140"/>
              <a:gd name="connsiteX17" fmla="*/ 519856 w 5952916"/>
              <a:gd name="connsiteY17" fmla="*/ 2286000 h 4770140"/>
              <a:gd name="connsiteX18" fmla="*/ 573196 w 5952916"/>
              <a:gd name="connsiteY18" fmla="*/ 2339340 h 4770140"/>
              <a:gd name="connsiteX19" fmla="*/ 618916 w 5952916"/>
              <a:gd name="connsiteY19" fmla="*/ 2400300 h 4770140"/>
              <a:gd name="connsiteX20" fmla="*/ 687496 w 5952916"/>
              <a:gd name="connsiteY20" fmla="*/ 2461260 h 4770140"/>
              <a:gd name="connsiteX21" fmla="*/ 740836 w 5952916"/>
              <a:gd name="connsiteY21" fmla="*/ 2522220 h 4770140"/>
              <a:gd name="connsiteX22" fmla="*/ 824656 w 5952916"/>
              <a:gd name="connsiteY22" fmla="*/ 2606040 h 4770140"/>
              <a:gd name="connsiteX23" fmla="*/ 877996 w 5952916"/>
              <a:gd name="connsiteY23" fmla="*/ 2659380 h 4770140"/>
              <a:gd name="connsiteX24" fmla="*/ 977056 w 5952916"/>
              <a:gd name="connsiteY24" fmla="*/ 2773680 h 4770140"/>
              <a:gd name="connsiteX25" fmla="*/ 1038016 w 5952916"/>
              <a:gd name="connsiteY25" fmla="*/ 2827020 h 4770140"/>
              <a:gd name="connsiteX26" fmla="*/ 1152316 w 5952916"/>
              <a:gd name="connsiteY26" fmla="*/ 2941320 h 4770140"/>
              <a:gd name="connsiteX27" fmla="*/ 1205656 w 5952916"/>
              <a:gd name="connsiteY27" fmla="*/ 2979420 h 4770140"/>
              <a:gd name="connsiteX28" fmla="*/ 1251376 w 5952916"/>
              <a:gd name="connsiteY28" fmla="*/ 3032760 h 4770140"/>
              <a:gd name="connsiteX29" fmla="*/ 1335196 w 5952916"/>
              <a:gd name="connsiteY29" fmla="*/ 3101340 h 4770140"/>
              <a:gd name="connsiteX30" fmla="*/ 1411396 w 5952916"/>
              <a:gd name="connsiteY30" fmla="*/ 3147060 h 4770140"/>
              <a:gd name="connsiteX31" fmla="*/ 1487596 w 5952916"/>
              <a:gd name="connsiteY31" fmla="*/ 3200400 h 4770140"/>
              <a:gd name="connsiteX32" fmla="*/ 1647616 w 5952916"/>
              <a:gd name="connsiteY32" fmla="*/ 3307080 h 4770140"/>
              <a:gd name="connsiteX33" fmla="*/ 1853356 w 5952916"/>
              <a:gd name="connsiteY33" fmla="*/ 3406140 h 4770140"/>
              <a:gd name="connsiteX34" fmla="*/ 2013376 w 5952916"/>
              <a:gd name="connsiteY34" fmla="*/ 3489960 h 4770140"/>
              <a:gd name="connsiteX35" fmla="*/ 2203876 w 5952916"/>
              <a:gd name="connsiteY35" fmla="*/ 3550920 h 4770140"/>
              <a:gd name="connsiteX36" fmla="*/ 2394376 w 5952916"/>
              <a:gd name="connsiteY36" fmla="*/ 3627120 h 4770140"/>
              <a:gd name="connsiteX37" fmla="*/ 2478196 w 5952916"/>
              <a:gd name="connsiteY37" fmla="*/ 3649980 h 4770140"/>
              <a:gd name="connsiteX38" fmla="*/ 2577256 w 5952916"/>
              <a:gd name="connsiteY38" fmla="*/ 3703320 h 4770140"/>
              <a:gd name="connsiteX39" fmla="*/ 2661076 w 5952916"/>
              <a:gd name="connsiteY39" fmla="*/ 3718560 h 4770140"/>
              <a:gd name="connsiteX40" fmla="*/ 2813476 w 5952916"/>
              <a:gd name="connsiteY40" fmla="*/ 3764280 h 4770140"/>
              <a:gd name="connsiteX41" fmla="*/ 2904916 w 5952916"/>
              <a:gd name="connsiteY41" fmla="*/ 3794760 h 4770140"/>
              <a:gd name="connsiteX42" fmla="*/ 2988736 w 5952916"/>
              <a:gd name="connsiteY42" fmla="*/ 3832860 h 4770140"/>
              <a:gd name="connsiteX43" fmla="*/ 3171616 w 5952916"/>
              <a:gd name="connsiteY43" fmla="*/ 3886200 h 4770140"/>
              <a:gd name="connsiteX44" fmla="*/ 3232576 w 5952916"/>
              <a:gd name="connsiteY44" fmla="*/ 3916680 h 4770140"/>
              <a:gd name="connsiteX45" fmla="*/ 3362116 w 5952916"/>
              <a:gd name="connsiteY45" fmla="*/ 3962400 h 4770140"/>
              <a:gd name="connsiteX46" fmla="*/ 3415456 w 5952916"/>
              <a:gd name="connsiteY46" fmla="*/ 3985260 h 4770140"/>
              <a:gd name="connsiteX47" fmla="*/ 3499276 w 5952916"/>
              <a:gd name="connsiteY47" fmla="*/ 4015740 h 4770140"/>
              <a:gd name="connsiteX48" fmla="*/ 3644056 w 5952916"/>
              <a:gd name="connsiteY48" fmla="*/ 4084320 h 4770140"/>
              <a:gd name="connsiteX49" fmla="*/ 3712636 w 5952916"/>
              <a:gd name="connsiteY49" fmla="*/ 4122420 h 4770140"/>
              <a:gd name="connsiteX50" fmla="*/ 3796456 w 5952916"/>
              <a:gd name="connsiteY50" fmla="*/ 4145280 h 4770140"/>
              <a:gd name="connsiteX51" fmla="*/ 3887896 w 5952916"/>
              <a:gd name="connsiteY51" fmla="*/ 4183380 h 4770140"/>
              <a:gd name="connsiteX52" fmla="*/ 4093636 w 5952916"/>
              <a:gd name="connsiteY52" fmla="*/ 4236720 h 4770140"/>
              <a:gd name="connsiteX53" fmla="*/ 4215556 w 5952916"/>
              <a:gd name="connsiteY53" fmla="*/ 4274820 h 4770140"/>
              <a:gd name="connsiteX54" fmla="*/ 4367956 w 5952916"/>
              <a:gd name="connsiteY54" fmla="*/ 4312920 h 4770140"/>
              <a:gd name="connsiteX55" fmla="*/ 4436536 w 5952916"/>
              <a:gd name="connsiteY55" fmla="*/ 4328160 h 4770140"/>
              <a:gd name="connsiteX56" fmla="*/ 4527976 w 5952916"/>
              <a:gd name="connsiteY56" fmla="*/ 4366260 h 4770140"/>
              <a:gd name="connsiteX57" fmla="*/ 4665136 w 5952916"/>
              <a:gd name="connsiteY57" fmla="*/ 4381500 h 4770140"/>
              <a:gd name="connsiteX58" fmla="*/ 4764196 w 5952916"/>
              <a:gd name="connsiteY58" fmla="*/ 4411980 h 4770140"/>
              <a:gd name="connsiteX59" fmla="*/ 4848016 w 5952916"/>
              <a:gd name="connsiteY59" fmla="*/ 4434840 h 4770140"/>
              <a:gd name="connsiteX60" fmla="*/ 4908976 w 5952916"/>
              <a:gd name="connsiteY60" fmla="*/ 4457700 h 4770140"/>
              <a:gd name="connsiteX61" fmla="*/ 5061376 w 5952916"/>
              <a:gd name="connsiteY61" fmla="*/ 4503420 h 4770140"/>
              <a:gd name="connsiteX62" fmla="*/ 5114716 w 5952916"/>
              <a:gd name="connsiteY62" fmla="*/ 4518660 h 4770140"/>
              <a:gd name="connsiteX63" fmla="*/ 5221396 w 5952916"/>
              <a:gd name="connsiteY63" fmla="*/ 4556760 h 4770140"/>
              <a:gd name="connsiteX64" fmla="*/ 5274736 w 5952916"/>
              <a:gd name="connsiteY64" fmla="*/ 4579620 h 4770140"/>
              <a:gd name="connsiteX65" fmla="*/ 5328076 w 5952916"/>
              <a:gd name="connsiteY65" fmla="*/ 4594860 h 4770140"/>
              <a:gd name="connsiteX66" fmla="*/ 5389036 w 5952916"/>
              <a:gd name="connsiteY66" fmla="*/ 4617720 h 4770140"/>
              <a:gd name="connsiteX67" fmla="*/ 5442376 w 5952916"/>
              <a:gd name="connsiteY67" fmla="*/ 4632960 h 4770140"/>
              <a:gd name="connsiteX68" fmla="*/ 5556676 w 5952916"/>
              <a:gd name="connsiteY68" fmla="*/ 4671060 h 4770140"/>
              <a:gd name="connsiteX69" fmla="*/ 5632876 w 5952916"/>
              <a:gd name="connsiteY69" fmla="*/ 4686300 h 4770140"/>
              <a:gd name="connsiteX70" fmla="*/ 5693836 w 5952916"/>
              <a:gd name="connsiteY70" fmla="*/ 4693920 h 4770140"/>
              <a:gd name="connsiteX71" fmla="*/ 5754796 w 5952916"/>
              <a:gd name="connsiteY71" fmla="*/ 4709160 h 4770140"/>
              <a:gd name="connsiteX72" fmla="*/ 5823376 w 5952916"/>
              <a:gd name="connsiteY72" fmla="*/ 4724400 h 4770140"/>
              <a:gd name="connsiteX73" fmla="*/ 5861476 w 5952916"/>
              <a:gd name="connsiteY73" fmla="*/ 4732020 h 4770140"/>
              <a:gd name="connsiteX74" fmla="*/ 5922436 w 5952916"/>
              <a:gd name="connsiteY74" fmla="*/ 4762500 h 4770140"/>
              <a:gd name="connsiteX75" fmla="*/ 5952916 w 5952916"/>
              <a:gd name="connsiteY75" fmla="*/ 4770120 h 477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952916" h="4770140">
                <a:moveTo>
                  <a:pt x="16936" y="0"/>
                </a:moveTo>
                <a:cubicBezTo>
                  <a:pt x="14396" y="25400"/>
                  <a:pt x="12926" y="50930"/>
                  <a:pt x="9316" y="76200"/>
                </a:cubicBezTo>
                <a:cubicBezTo>
                  <a:pt x="7835" y="86567"/>
                  <a:pt x="1696" y="96207"/>
                  <a:pt x="1696" y="106680"/>
                </a:cubicBezTo>
                <a:cubicBezTo>
                  <a:pt x="1696" y="133007"/>
                  <a:pt x="-7501" y="544696"/>
                  <a:pt x="16936" y="723900"/>
                </a:cubicBezTo>
                <a:cubicBezTo>
                  <a:pt x="21111" y="754517"/>
                  <a:pt x="27806" y="784750"/>
                  <a:pt x="32176" y="815340"/>
                </a:cubicBezTo>
                <a:cubicBezTo>
                  <a:pt x="37968" y="855885"/>
                  <a:pt x="38207" y="897353"/>
                  <a:pt x="47416" y="937260"/>
                </a:cubicBezTo>
                <a:cubicBezTo>
                  <a:pt x="68666" y="1029342"/>
                  <a:pt x="72509" y="1036711"/>
                  <a:pt x="85516" y="1127760"/>
                </a:cubicBezTo>
                <a:cubicBezTo>
                  <a:pt x="90034" y="1159389"/>
                  <a:pt x="95058" y="1224536"/>
                  <a:pt x="100756" y="1257300"/>
                </a:cubicBezTo>
                <a:cubicBezTo>
                  <a:pt x="107413" y="1295580"/>
                  <a:pt x="117228" y="1333274"/>
                  <a:pt x="123616" y="1371600"/>
                </a:cubicBezTo>
                <a:cubicBezTo>
                  <a:pt x="163218" y="1609213"/>
                  <a:pt x="102864" y="1311453"/>
                  <a:pt x="146476" y="1485900"/>
                </a:cubicBezTo>
                <a:cubicBezTo>
                  <a:pt x="150223" y="1500889"/>
                  <a:pt x="148730" y="1517132"/>
                  <a:pt x="154096" y="1531620"/>
                </a:cubicBezTo>
                <a:cubicBezTo>
                  <a:pt x="174251" y="1586040"/>
                  <a:pt x="222676" y="1691640"/>
                  <a:pt x="222676" y="1691640"/>
                </a:cubicBezTo>
                <a:cubicBezTo>
                  <a:pt x="227756" y="1717040"/>
                  <a:pt x="229725" y="1743266"/>
                  <a:pt x="237916" y="1767840"/>
                </a:cubicBezTo>
                <a:cubicBezTo>
                  <a:pt x="250150" y="1804543"/>
                  <a:pt x="283636" y="1874520"/>
                  <a:pt x="283636" y="1874520"/>
                </a:cubicBezTo>
                <a:cubicBezTo>
                  <a:pt x="286176" y="1887220"/>
                  <a:pt x="286065" y="1900754"/>
                  <a:pt x="291256" y="1912620"/>
                </a:cubicBezTo>
                <a:cubicBezTo>
                  <a:pt x="338763" y="2021208"/>
                  <a:pt x="323341" y="1964959"/>
                  <a:pt x="367456" y="2042160"/>
                </a:cubicBezTo>
                <a:cubicBezTo>
                  <a:pt x="486525" y="2250530"/>
                  <a:pt x="297960" y="1945536"/>
                  <a:pt x="443656" y="2164080"/>
                </a:cubicBezTo>
                <a:cubicBezTo>
                  <a:pt x="451819" y="2176325"/>
                  <a:pt x="501995" y="2264892"/>
                  <a:pt x="519856" y="2286000"/>
                </a:cubicBezTo>
                <a:cubicBezTo>
                  <a:pt x="536098" y="2305195"/>
                  <a:pt x="556728" y="2320338"/>
                  <a:pt x="573196" y="2339340"/>
                </a:cubicBezTo>
                <a:cubicBezTo>
                  <a:pt x="589831" y="2358535"/>
                  <a:pt x="601544" y="2381770"/>
                  <a:pt x="618916" y="2400300"/>
                </a:cubicBezTo>
                <a:cubicBezTo>
                  <a:pt x="639835" y="2422613"/>
                  <a:pt x="665869" y="2439633"/>
                  <a:pt x="687496" y="2461260"/>
                </a:cubicBezTo>
                <a:cubicBezTo>
                  <a:pt x="706588" y="2480352"/>
                  <a:pt x="722267" y="2502619"/>
                  <a:pt x="740836" y="2522220"/>
                </a:cubicBezTo>
                <a:cubicBezTo>
                  <a:pt x="768011" y="2550905"/>
                  <a:pt x="796716" y="2578100"/>
                  <a:pt x="824656" y="2606040"/>
                </a:cubicBezTo>
                <a:cubicBezTo>
                  <a:pt x="842436" y="2623820"/>
                  <a:pt x="861528" y="2640378"/>
                  <a:pt x="877996" y="2659380"/>
                </a:cubicBezTo>
                <a:cubicBezTo>
                  <a:pt x="911016" y="2697480"/>
                  <a:pt x="939113" y="2740480"/>
                  <a:pt x="977056" y="2773680"/>
                </a:cubicBezTo>
                <a:cubicBezTo>
                  <a:pt x="997376" y="2791460"/>
                  <a:pt x="1018504" y="2808357"/>
                  <a:pt x="1038016" y="2827020"/>
                </a:cubicBezTo>
                <a:cubicBezTo>
                  <a:pt x="1076953" y="2864264"/>
                  <a:pt x="1108471" y="2910002"/>
                  <a:pt x="1152316" y="2941320"/>
                </a:cubicBezTo>
                <a:cubicBezTo>
                  <a:pt x="1170096" y="2954020"/>
                  <a:pt x="1189601" y="2964600"/>
                  <a:pt x="1205656" y="2979420"/>
                </a:cubicBezTo>
                <a:cubicBezTo>
                  <a:pt x="1222863" y="2995304"/>
                  <a:pt x="1234323" y="3016710"/>
                  <a:pt x="1251376" y="3032760"/>
                </a:cubicBezTo>
                <a:cubicBezTo>
                  <a:pt x="1277664" y="3057502"/>
                  <a:pt x="1305820" y="3080357"/>
                  <a:pt x="1335196" y="3101340"/>
                </a:cubicBezTo>
                <a:cubicBezTo>
                  <a:pt x="1359300" y="3118557"/>
                  <a:pt x="1386560" y="3130917"/>
                  <a:pt x="1411396" y="3147060"/>
                </a:cubicBezTo>
                <a:cubicBezTo>
                  <a:pt x="1437392" y="3163957"/>
                  <a:pt x="1462636" y="3182008"/>
                  <a:pt x="1487596" y="3200400"/>
                </a:cubicBezTo>
                <a:cubicBezTo>
                  <a:pt x="1571567" y="3262274"/>
                  <a:pt x="1546345" y="3255146"/>
                  <a:pt x="1647616" y="3307080"/>
                </a:cubicBezTo>
                <a:cubicBezTo>
                  <a:pt x="1715345" y="3341813"/>
                  <a:pt x="1785931" y="3370822"/>
                  <a:pt x="1853356" y="3406140"/>
                </a:cubicBezTo>
                <a:cubicBezTo>
                  <a:pt x="1906696" y="3434080"/>
                  <a:pt x="1957722" y="3466972"/>
                  <a:pt x="2013376" y="3489960"/>
                </a:cubicBezTo>
                <a:cubicBezTo>
                  <a:pt x="2074998" y="3515413"/>
                  <a:pt x="2141973" y="3526159"/>
                  <a:pt x="2203876" y="3550920"/>
                </a:cubicBezTo>
                <a:cubicBezTo>
                  <a:pt x="2267376" y="3576320"/>
                  <a:pt x="2328394" y="3609125"/>
                  <a:pt x="2394376" y="3627120"/>
                </a:cubicBezTo>
                <a:cubicBezTo>
                  <a:pt x="2422316" y="3634740"/>
                  <a:pt x="2451463" y="3638841"/>
                  <a:pt x="2478196" y="3649980"/>
                </a:cubicBezTo>
                <a:cubicBezTo>
                  <a:pt x="2512814" y="3664404"/>
                  <a:pt x="2542141" y="3690152"/>
                  <a:pt x="2577256" y="3703320"/>
                </a:cubicBezTo>
                <a:cubicBezTo>
                  <a:pt x="2603846" y="3713291"/>
                  <a:pt x="2633579" y="3711464"/>
                  <a:pt x="2661076" y="3718560"/>
                </a:cubicBezTo>
                <a:cubicBezTo>
                  <a:pt x="2712430" y="3731813"/>
                  <a:pt x="2762853" y="3748460"/>
                  <a:pt x="2813476" y="3764280"/>
                </a:cubicBezTo>
                <a:cubicBezTo>
                  <a:pt x="2844142" y="3773863"/>
                  <a:pt x="2874996" y="3783052"/>
                  <a:pt x="2904916" y="3794760"/>
                </a:cubicBezTo>
                <a:cubicBezTo>
                  <a:pt x="2933497" y="3805944"/>
                  <a:pt x="2959704" y="3822906"/>
                  <a:pt x="2988736" y="3832860"/>
                </a:cubicBezTo>
                <a:cubicBezTo>
                  <a:pt x="3048804" y="3853455"/>
                  <a:pt x="3114820" y="3857802"/>
                  <a:pt x="3171616" y="3886200"/>
                </a:cubicBezTo>
                <a:cubicBezTo>
                  <a:pt x="3191936" y="3896360"/>
                  <a:pt x="3211762" y="3907574"/>
                  <a:pt x="3232576" y="3916680"/>
                </a:cubicBezTo>
                <a:cubicBezTo>
                  <a:pt x="3286114" y="3940103"/>
                  <a:pt x="3306241" y="3941447"/>
                  <a:pt x="3362116" y="3962400"/>
                </a:cubicBezTo>
                <a:cubicBezTo>
                  <a:pt x="3380228" y="3969192"/>
                  <a:pt x="3397427" y="3978249"/>
                  <a:pt x="3415456" y="3985260"/>
                </a:cubicBezTo>
                <a:cubicBezTo>
                  <a:pt x="3443164" y="3996036"/>
                  <a:pt x="3471760" y="4004483"/>
                  <a:pt x="3499276" y="4015740"/>
                </a:cubicBezTo>
                <a:cubicBezTo>
                  <a:pt x="3535104" y="4030397"/>
                  <a:pt x="3606480" y="4064427"/>
                  <a:pt x="3644056" y="4084320"/>
                </a:cubicBezTo>
                <a:cubicBezTo>
                  <a:pt x="3667168" y="4096556"/>
                  <a:pt x="3688355" y="4112708"/>
                  <a:pt x="3712636" y="4122420"/>
                </a:cubicBezTo>
                <a:cubicBezTo>
                  <a:pt x="3739525" y="4133176"/>
                  <a:pt x="3769103" y="4135766"/>
                  <a:pt x="3796456" y="4145280"/>
                </a:cubicBezTo>
                <a:cubicBezTo>
                  <a:pt x="3827643" y="4156128"/>
                  <a:pt x="3856336" y="4173669"/>
                  <a:pt x="3887896" y="4183380"/>
                </a:cubicBezTo>
                <a:cubicBezTo>
                  <a:pt x="3955610" y="4204215"/>
                  <a:pt x="4026014" y="4215588"/>
                  <a:pt x="4093636" y="4236720"/>
                </a:cubicBezTo>
                <a:cubicBezTo>
                  <a:pt x="4134276" y="4249420"/>
                  <a:pt x="4174531" y="4263424"/>
                  <a:pt x="4215556" y="4274820"/>
                </a:cubicBezTo>
                <a:cubicBezTo>
                  <a:pt x="4266009" y="4288835"/>
                  <a:pt x="4317054" y="4300633"/>
                  <a:pt x="4367956" y="4312920"/>
                </a:cubicBezTo>
                <a:cubicBezTo>
                  <a:pt x="4390720" y="4318415"/>
                  <a:pt x="4414320" y="4320755"/>
                  <a:pt x="4436536" y="4328160"/>
                </a:cubicBezTo>
                <a:cubicBezTo>
                  <a:pt x="4467862" y="4338602"/>
                  <a:pt x="4495820" y="4358757"/>
                  <a:pt x="4527976" y="4366260"/>
                </a:cubicBezTo>
                <a:cubicBezTo>
                  <a:pt x="4572774" y="4376713"/>
                  <a:pt x="4665136" y="4381500"/>
                  <a:pt x="4665136" y="4381500"/>
                </a:cubicBezTo>
                <a:lnTo>
                  <a:pt x="4764196" y="4411980"/>
                </a:lnTo>
                <a:cubicBezTo>
                  <a:pt x="4791998" y="4420089"/>
                  <a:pt x="4820400" y="4426119"/>
                  <a:pt x="4848016" y="4434840"/>
                </a:cubicBezTo>
                <a:cubicBezTo>
                  <a:pt x="4868710" y="4441375"/>
                  <a:pt x="4888315" y="4451059"/>
                  <a:pt x="4908976" y="4457700"/>
                </a:cubicBezTo>
                <a:cubicBezTo>
                  <a:pt x="4959469" y="4473930"/>
                  <a:pt x="5010524" y="4488353"/>
                  <a:pt x="5061376" y="4503420"/>
                </a:cubicBezTo>
                <a:cubicBezTo>
                  <a:pt x="5079106" y="4508673"/>
                  <a:pt x="5097302" y="4512441"/>
                  <a:pt x="5114716" y="4518660"/>
                </a:cubicBezTo>
                <a:cubicBezTo>
                  <a:pt x="5150276" y="4531360"/>
                  <a:pt x="5186110" y="4543318"/>
                  <a:pt x="5221396" y="4556760"/>
                </a:cubicBezTo>
                <a:cubicBezTo>
                  <a:pt x="5239473" y="4563646"/>
                  <a:pt x="5256519" y="4573114"/>
                  <a:pt x="5274736" y="4579620"/>
                </a:cubicBezTo>
                <a:cubicBezTo>
                  <a:pt x="5292150" y="4585839"/>
                  <a:pt x="5310533" y="4589012"/>
                  <a:pt x="5328076" y="4594860"/>
                </a:cubicBezTo>
                <a:cubicBezTo>
                  <a:pt x="5348664" y="4601723"/>
                  <a:pt x="5368448" y="4610857"/>
                  <a:pt x="5389036" y="4617720"/>
                </a:cubicBezTo>
                <a:cubicBezTo>
                  <a:pt x="5406579" y="4623568"/>
                  <a:pt x="5424755" y="4627353"/>
                  <a:pt x="5442376" y="4632960"/>
                </a:cubicBezTo>
                <a:cubicBezTo>
                  <a:pt x="5480646" y="4645137"/>
                  <a:pt x="5517295" y="4663184"/>
                  <a:pt x="5556676" y="4671060"/>
                </a:cubicBezTo>
                <a:cubicBezTo>
                  <a:pt x="5582076" y="4676140"/>
                  <a:pt x="5607325" y="4682042"/>
                  <a:pt x="5632876" y="4686300"/>
                </a:cubicBezTo>
                <a:cubicBezTo>
                  <a:pt x="5653076" y="4689667"/>
                  <a:pt x="5673709" y="4690146"/>
                  <a:pt x="5693836" y="4693920"/>
                </a:cubicBezTo>
                <a:cubicBezTo>
                  <a:pt x="5714423" y="4697780"/>
                  <a:pt x="5734257" y="4705052"/>
                  <a:pt x="5754796" y="4709160"/>
                </a:cubicBezTo>
                <a:cubicBezTo>
                  <a:pt x="5869707" y="4732142"/>
                  <a:pt x="5726525" y="4702878"/>
                  <a:pt x="5823376" y="4724400"/>
                </a:cubicBezTo>
                <a:cubicBezTo>
                  <a:pt x="5836019" y="4727210"/>
                  <a:pt x="5848776" y="4729480"/>
                  <a:pt x="5861476" y="4732020"/>
                </a:cubicBezTo>
                <a:cubicBezTo>
                  <a:pt x="5893043" y="4753064"/>
                  <a:pt x="5879827" y="4746522"/>
                  <a:pt x="5922436" y="4762500"/>
                </a:cubicBezTo>
                <a:cubicBezTo>
                  <a:pt x="5944898" y="4770923"/>
                  <a:pt x="5938152" y="4770120"/>
                  <a:pt x="5952916" y="4770120"/>
                </a:cubicBezTo>
              </a:path>
            </a:pathLst>
          </a:custGeom>
          <a:noFill/>
          <a:ln w="63500">
            <a:solidFill>
              <a:schemeClr val="bg1"/>
            </a:solidFill>
          </a:ln>
          <a:effectLst>
            <a:glow rad="19050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2" name="Freihandform: Form 1041">
            <a:extLst>
              <a:ext uri="{FF2B5EF4-FFF2-40B4-BE49-F238E27FC236}">
                <a16:creationId xmlns:a16="http://schemas.microsoft.com/office/drawing/2014/main" id="{B8D5134A-2756-FF37-D52F-470721EA78E7}"/>
              </a:ext>
            </a:extLst>
          </p:cNvPr>
          <p:cNvSpPr/>
          <p:nvPr userDrawn="1"/>
        </p:nvSpPr>
        <p:spPr>
          <a:xfrm rot="20054401">
            <a:off x="4718073" y="1595736"/>
            <a:ext cx="3839454" cy="3484093"/>
          </a:xfrm>
          <a:custGeom>
            <a:avLst/>
            <a:gdLst>
              <a:gd name="connsiteX0" fmla="*/ 16936 w 5952916"/>
              <a:gd name="connsiteY0" fmla="*/ 0 h 4770140"/>
              <a:gd name="connsiteX1" fmla="*/ 9316 w 5952916"/>
              <a:gd name="connsiteY1" fmla="*/ 76200 h 4770140"/>
              <a:gd name="connsiteX2" fmla="*/ 1696 w 5952916"/>
              <a:gd name="connsiteY2" fmla="*/ 106680 h 4770140"/>
              <a:gd name="connsiteX3" fmla="*/ 16936 w 5952916"/>
              <a:gd name="connsiteY3" fmla="*/ 723900 h 4770140"/>
              <a:gd name="connsiteX4" fmla="*/ 32176 w 5952916"/>
              <a:gd name="connsiteY4" fmla="*/ 815340 h 4770140"/>
              <a:gd name="connsiteX5" fmla="*/ 47416 w 5952916"/>
              <a:gd name="connsiteY5" fmla="*/ 937260 h 4770140"/>
              <a:gd name="connsiteX6" fmla="*/ 85516 w 5952916"/>
              <a:gd name="connsiteY6" fmla="*/ 1127760 h 4770140"/>
              <a:gd name="connsiteX7" fmla="*/ 100756 w 5952916"/>
              <a:gd name="connsiteY7" fmla="*/ 1257300 h 4770140"/>
              <a:gd name="connsiteX8" fmla="*/ 123616 w 5952916"/>
              <a:gd name="connsiteY8" fmla="*/ 1371600 h 4770140"/>
              <a:gd name="connsiteX9" fmla="*/ 146476 w 5952916"/>
              <a:gd name="connsiteY9" fmla="*/ 1485900 h 4770140"/>
              <a:gd name="connsiteX10" fmla="*/ 154096 w 5952916"/>
              <a:gd name="connsiteY10" fmla="*/ 1531620 h 4770140"/>
              <a:gd name="connsiteX11" fmla="*/ 222676 w 5952916"/>
              <a:gd name="connsiteY11" fmla="*/ 1691640 h 4770140"/>
              <a:gd name="connsiteX12" fmla="*/ 237916 w 5952916"/>
              <a:gd name="connsiteY12" fmla="*/ 1767840 h 4770140"/>
              <a:gd name="connsiteX13" fmla="*/ 283636 w 5952916"/>
              <a:gd name="connsiteY13" fmla="*/ 1874520 h 4770140"/>
              <a:gd name="connsiteX14" fmla="*/ 291256 w 5952916"/>
              <a:gd name="connsiteY14" fmla="*/ 1912620 h 4770140"/>
              <a:gd name="connsiteX15" fmla="*/ 367456 w 5952916"/>
              <a:gd name="connsiteY15" fmla="*/ 2042160 h 4770140"/>
              <a:gd name="connsiteX16" fmla="*/ 443656 w 5952916"/>
              <a:gd name="connsiteY16" fmla="*/ 2164080 h 4770140"/>
              <a:gd name="connsiteX17" fmla="*/ 519856 w 5952916"/>
              <a:gd name="connsiteY17" fmla="*/ 2286000 h 4770140"/>
              <a:gd name="connsiteX18" fmla="*/ 573196 w 5952916"/>
              <a:gd name="connsiteY18" fmla="*/ 2339340 h 4770140"/>
              <a:gd name="connsiteX19" fmla="*/ 618916 w 5952916"/>
              <a:gd name="connsiteY19" fmla="*/ 2400300 h 4770140"/>
              <a:gd name="connsiteX20" fmla="*/ 687496 w 5952916"/>
              <a:gd name="connsiteY20" fmla="*/ 2461260 h 4770140"/>
              <a:gd name="connsiteX21" fmla="*/ 740836 w 5952916"/>
              <a:gd name="connsiteY21" fmla="*/ 2522220 h 4770140"/>
              <a:gd name="connsiteX22" fmla="*/ 824656 w 5952916"/>
              <a:gd name="connsiteY22" fmla="*/ 2606040 h 4770140"/>
              <a:gd name="connsiteX23" fmla="*/ 877996 w 5952916"/>
              <a:gd name="connsiteY23" fmla="*/ 2659380 h 4770140"/>
              <a:gd name="connsiteX24" fmla="*/ 977056 w 5952916"/>
              <a:gd name="connsiteY24" fmla="*/ 2773680 h 4770140"/>
              <a:gd name="connsiteX25" fmla="*/ 1038016 w 5952916"/>
              <a:gd name="connsiteY25" fmla="*/ 2827020 h 4770140"/>
              <a:gd name="connsiteX26" fmla="*/ 1152316 w 5952916"/>
              <a:gd name="connsiteY26" fmla="*/ 2941320 h 4770140"/>
              <a:gd name="connsiteX27" fmla="*/ 1205656 w 5952916"/>
              <a:gd name="connsiteY27" fmla="*/ 2979420 h 4770140"/>
              <a:gd name="connsiteX28" fmla="*/ 1251376 w 5952916"/>
              <a:gd name="connsiteY28" fmla="*/ 3032760 h 4770140"/>
              <a:gd name="connsiteX29" fmla="*/ 1335196 w 5952916"/>
              <a:gd name="connsiteY29" fmla="*/ 3101340 h 4770140"/>
              <a:gd name="connsiteX30" fmla="*/ 1411396 w 5952916"/>
              <a:gd name="connsiteY30" fmla="*/ 3147060 h 4770140"/>
              <a:gd name="connsiteX31" fmla="*/ 1487596 w 5952916"/>
              <a:gd name="connsiteY31" fmla="*/ 3200400 h 4770140"/>
              <a:gd name="connsiteX32" fmla="*/ 1647616 w 5952916"/>
              <a:gd name="connsiteY32" fmla="*/ 3307080 h 4770140"/>
              <a:gd name="connsiteX33" fmla="*/ 1853356 w 5952916"/>
              <a:gd name="connsiteY33" fmla="*/ 3406140 h 4770140"/>
              <a:gd name="connsiteX34" fmla="*/ 2013376 w 5952916"/>
              <a:gd name="connsiteY34" fmla="*/ 3489960 h 4770140"/>
              <a:gd name="connsiteX35" fmla="*/ 2203876 w 5952916"/>
              <a:gd name="connsiteY35" fmla="*/ 3550920 h 4770140"/>
              <a:gd name="connsiteX36" fmla="*/ 2394376 w 5952916"/>
              <a:gd name="connsiteY36" fmla="*/ 3627120 h 4770140"/>
              <a:gd name="connsiteX37" fmla="*/ 2478196 w 5952916"/>
              <a:gd name="connsiteY37" fmla="*/ 3649980 h 4770140"/>
              <a:gd name="connsiteX38" fmla="*/ 2577256 w 5952916"/>
              <a:gd name="connsiteY38" fmla="*/ 3703320 h 4770140"/>
              <a:gd name="connsiteX39" fmla="*/ 2661076 w 5952916"/>
              <a:gd name="connsiteY39" fmla="*/ 3718560 h 4770140"/>
              <a:gd name="connsiteX40" fmla="*/ 2813476 w 5952916"/>
              <a:gd name="connsiteY40" fmla="*/ 3764280 h 4770140"/>
              <a:gd name="connsiteX41" fmla="*/ 2904916 w 5952916"/>
              <a:gd name="connsiteY41" fmla="*/ 3794760 h 4770140"/>
              <a:gd name="connsiteX42" fmla="*/ 2988736 w 5952916"/>
              <a:gd name="connsiteY42" fmla="*/ 3832860 h 4770140"/>
              <a:gd name="connsiteX43" fmla="*/ 3171616 w 5952916"/>
              <a:gd name="connsiteY43" fmla="*/ 3886200 h 4770140"/>
              <a:gd name="connsiteX44" fmla="*/ 3232576 w 5952916"/>
              <a:gd name="connsiteY44" fmla="*/ 3916680 h 4770140"/>
              <a:gd name="connsiteX45" fmla="*/ 3362116 w 5952916"/>
              <a:gd name="connsiteY45" fmla="*/ 3962400 h 4770140"/>
              <a:gd name="connsiteX46" fmla="*/ 3415456 w 5952916"/>
              <a:gd name="connsiteY46" fmla="*/ 3985260 h 4770140"/>
              <a:gd name="connsiteX47" fmla="*/ 3499276 w 5952916"/>
              <a:gd name="connsiteY47" fmla="*/ 4015740 h 4770140"/>
              <a:gd name="connsiteX48" fmla="*/ 3644056 w 5952916"/>
              <a:gd name="connsiteY48" fmla="*/ 4084320 h 4770140"/>
              <a:gd name="connsiteX49" fmla="*/ 3712636 w 5952916"/>
              <a:gd name="connsiteY49" fmla="*/ 4122420 h 4770140"/>
              <a:gd name="connsiteX50" fmla="*/ 3796456 w 5952916"/>
              <a:gd name="connsiteY50" fmla="*/ 4145280 h 4770140"/>
              <a:gd name="connsiteX51" fmla="*/ 3887896 w 5952916"/>
              <a:gd name="connsiteY51" fmla="*/ 4183380 h 4770140"/>
              <a:gd name="connsiteX52" fmla="*/ 4093636 w 5952916"/>
              <a:gd name="connsiteY52" fmla="*/ 4236720 h 4770140"/>
              <a:gd name="connsiteX53" fmla="*/ 4215556 w 5952916"/>
              <a:gd name="connsiteY53" fmla="*/ 4274820 h 4770140"/>
              <a:gd name="connsiteX54" fmla="*/ 4367956 w 5952916"/>
              <a:gd name="connsiteY54" fmla="*/ 4312920 h 4770140"/>
              <a:gd name="connsiteX55" fmla="*/ 4436536 w 5952916"/>
              <a:gd name="connsiteY55" fmla="*/ 4328160 h 4770140"/>
              <a:gd name="connsiteX56" fmla="*/ 4527976 w 5952916"/>
              <a:gd name="connsiteY56" fmla="*/ 4366260 h 4770140"/>
              <a:gd name="connsiteX57" fmla="*/ 4665136 w 5952916"/>
              <a:gd name="connsiteY57" fmla="*/ 4381500 h 4770140"/>
              <a:gd name="connsiteX58" fmla="*/ 4764196 w 5952916"/>
              <a:gd name="connsiteY58" fmla="*/ 4411980 h 4770140"/>
              <a:gd name="connsiteX59" fmla="*/ 4848016 w 5952916"/>
              <a:gd name="connsiteY59" fmla="*/ 4434840 h 4770140"/>
              <a:gd name="connsiteX60" fmla="*/ 4908976 w 5952916"/>
              <a:gd name="connsiteY60" fmla="*/ 4457700 h 4770140"/>
              <a:gd name="connsiteX61" fmla="*/ 5061376 w 5952916"/>
              <a:gd name="connsiteY61" fmla="*/ 4503420 h 4770140"/>
              <a:gd name="connsiteX62" fmla="*/ 5114716 w 5952916"/>
              <a:gd name="connsiteY62" fmla="*/ 4518660 h 4770140"/>
              <a:gd name="connsiteX63" fmla="*/ 5221396 w 5952916"/>
              <a:gd name="connsiteY63" fmla="*/ 4556760 h 4770140"/>
              <a:gd name="connsiteX64" fmla="*/ 5274736 w 5952916"/>
              <a:gd name="connsiteY64" fmla="*/ 4579620 h 4770140"/>
              <a:gd name="connsiteX65" fmla="*/ 5328076 w 5952916"/>
              <a:gd name="connsiteY65" fmla="*/ 4594860 h 4770140"/>
              <a:gd name="connsiteX66" fmla="*/ 5389036 w 5952916"/>
              <a:gd name="connsiteY66" fmla="*/ 4617720 h 4770140"/>
              <a:gd name="connsiteX67" fmla="*/ 5442376 w 5952916"/>
              <a:gd name="connsiteY67" fmla="*/ 4632960 h 4770140"/>
              <a:gd name="connsiteX68" fmla="*/ 5556676 w 5952916"/>
              <a:gd name="connsiteY68" fmla="*/ 4671060 h 4770140"/>
              <a:gd name="connsiteX69" fmla="*/ 5632876 w 5952916"/>
              <a:gd name="connsiteY69" fmla="*/ 4686300 h 4770140"/>
              <a:gd name="connsiteX70" fmla="*/ 5693836 w 5952916"/>
              <a:gd name="connsiteY70" fmla="*/ 4693920 h 4770140"/>
              <a:gd name="connsiteX71" fmla="*/ 5754796 w 5952916"/>
              <a:gd name="connsiteY71" fmla="*/ 4709160 h 4770140"/>
              <a:gd name="connsiteX72" fmla="*/ 5823376 w 5952916"/>
              <a:gd name="connsiteY72" fmla="*/ 4724400 h 4770140"/>
              <a:gd name="connsiteX73" fmla="*/ 5861476 w 5952916"/>
              <a:gd name="connsiteY73" fmla="*/ 4732020 h 4770140"/>
              <a:gd name="connsiteX74" fmla="*/ 5922436 w 5952916"/>
              <a:gd name="connsiteY74" fmla="*/ 4762500 h 4770140"/>
              <a:gd name="connsiteX75" fmla="*/ 5952916 w 5952916"/>
              <a:gd name="connsiteY75" fmla="*/ 4770120 h 477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952916" h="4770140">
                <a:moveTo>
                  <a:pt x="16936" y="0"/>
                </a:moveTo>
                <a:cubicBezTo>
                  <a:pt x="14396" y="25400"/>
                  <a:pt x="12926" y="50930"/>
                  <a:pt x="9316" y="76200"/>
                </a:cubicBezTo>
                <a:cubicBezTo>
                  <a:pt x="7835" y="86567"/>
                  <a:pt x="1696" y="96207"/>
                  <a:pt x="1696" y="106680"/>
                </a:cubicBezTo>
                <a:cubicBezTo>
                  <a:pt x="1696" y="133007"/>
                  <a:pt x="-7501" y="544696"/>
                  <a:pt x="16936" y="723900"/>
                </a:cubicBezTo>
                <a:cubicBezTo>
                  <a:pt x="21111" y="754517"/>
                  <a:pt x="27806" y="784750"/>
                  <a:pt x="32176" y="815340"/>
                </a:cubicBezTo>
                <a:cubicBezTo>
                  <a:pt x="37968" y="855885"/>
                  <a:pt x="38207" y="897353"/>
                  <a:pt x="47416" y="937260"/>
                </a:cubicBezTo>
                <a:cubicBezTo>
                  <a:pt x="68666" y="1029342"/>
                  <a:pt x="72509" y="1036711"/>
                  <a:pt x="85516" y="1127760"/>
                </a:cubicBezTo>
                <a:cubicBezTo>
                  <a:pt x="90034" y="1159389"/>
                  <a:pt x="95058" y="1224536"/>
                  <a:pt x="100756" y="1257300"/>
                </a:cubicBezTo>
                <a:cubicBezTo>
                  <a:pt x="107413" y="1295580"/>
                  <a:pt x="117228" y="1333274"/>
                  <a:pt x="123616" y="1371600"/>
                </a:cubicBezTo>
                <a:cubicBezTo>
                  <a:pt x="163218" y="1609213"/>
                  <a:pt x="102864" y="1311453"/>
                  <a:pt x="146476" y="1485900"/>
                </a:cubicBezTo>
                <a:cubicBezTo>
                  <a:pt x="150223" y="1500889"/>
                  <a:pt x="148730" y="1517132"/>
                  <a:pt x="154096" y="1531620"/>
                </a:cubicBezTo>
                <a:cubicBezTo>
                  <a:pt x="174251" y="1586040"/>
                  <a:pt x="222676" y="1691640"/>
                  <a:pt x="222676" y="1691640"/>
                </a:cubicBezTo>
                <a:cubicBezTo>
                  <a:pt x="227756" y="1717040"/>
                  <a:pt x="229725" y="1743266"/>
                  <a:pt x="237916" y="1767840"/>
                </a:cubicBezTo>
                <a:cubicBezTo>
                  <a:pt x="250150" y="1804543"/>
                  <a:pt x="283636" y="1874520"/>
                  <a:pt x="283636" y="1874520"/>
                </a:cubicBezTo>
                <a:cubicBezTo>
                  <a:pt x="286176" y="1887220"/>
                  <a:pt x="286065" y="1900754"/>
                  <a:pt x="291256" y="1912620"/>
                </a:cubicBezTo>
                <a:cubicBezTo>
                  <a:pt x="338763" y="2021208"/>
                  <a:pt x="323341" y="1964959"/>
                  <a:pt x="367456" y="2042160"/>
                </a:cubicBezTo>
                <a:cubicBezTo>
                  <a:pt x="486525" y="2250530"/>
                  <a:pt x="297960" y="1945536"/>
                  <a:pt x="443656" y="2164080"/>
                </a:cubicBezTo>
                <a:cubicBezTo>
                  <a:pt x="451819" y="2176325"/>
                  <a:pt x="501995" y="2264892"/>
                  <a:pt x="519856" y="2286000"/>
                </a:cubicBezTo>
                <a:cubicBezTo>
                  <a:pt x="536098" y="2305195"/>
                  <a:pt x="556728" y="2320338"/>
                  <a:pt x="573196" y="2339340"/>
                </a:cubicBezTo>
                <a:cubicBezTo>
                  <a:pt x="589831" y="2358535"/>
                  <a:pt x="601544" y="2381770"/>
                  <a:pt x="618916" y="2400300"/>
                </a:cubicBezTo>
                <a:cubicBezTo>
                  <a:pt x="639835" y="2422613"/>
                  <a:pt x="665869" y="2439633"/>
                  <a:pt x="687496" y="2461260"/>
                </a:cubicBezTo>
                <a:cubicBezTo>
                  <a:pt x="706588" y="2480352"/>
                  <a:pt x="722267" y="2502619"/>
                  <a:pt x="740836" y="2522220"/>
                </a:cubicBezTo>
                <a:cubicBezTo>
                  <a:pt x="768011" y="2550905"/>
                  <a:pt x="796716" y="2578100"/>
                  <a:pt x="824656" y="2606040"/>
                </a:cubicBezTo>
                <a:cubicBezTo>
                  <a:pt x="842436" y="2623820"/>
                  <a:pt x="861528" y="2640378"/>
                  <a:pt x="877996" y="2659380"/>
                </a:cubicBezTo>
                <a:cubicBezTo>
                  <a:pt x="911016" y="2697480"/>
                  <a:pt x="939113" y="2740480"/>
                  <a:pt x="977056" y="2773680"/>
                </a:cubicBezTo>
                <a:cubicBezTo>
                  <a:pt x="997376" y="2791460"/>
                  <a:pt x="1018504" y="2808357"/>
                  <a:pt x="1038016" y="2827020"/>
                </a:cubicBezTo>
                <a:cubicBezTo>
                  <a:pt x="1076953" y="2864264"/>
                  <a:pt x="1108471" y="2910002"/>
                  <a:pt x="1152316" y="2941320"/>
                </a:cubicBezTo>
                <a:cubicBezTo>
                  <a:pt x="1170096" y="2954020"/>
                  <a:pt x="1189601" y="2964600"/>
                  <a:pt x="1205656" y="2979420"/>
                </a:cubicBezTo>
                <a:cubicBezTo>
                  <a:pt x="1222863" y="2995304"/>
                  <a:pt x="1234323" y="3016710"/>
                  <a:pt x="1251376" y="3032760"/>
                </a:cubicBezTo>
                <a:cubicBezTo>
                  <a:pt x="1277664" y="3057502"/>
                  <a:pt x="1305820" y="3080357"/>
                  <a:pt x="1335196" y="3101340"/>
                </a:cubicBezTo>
                <a:cubicBezTo>
                  <a:pt x="1359300" y="3118557"/>
                  <a:pt x="1386560" y="3130917"/>
                  <a:pt x="1411396" y="3147060"/>
                </a:cubicBezTo>
                <a:cubicBezTo>
                  <a:pt x="1437392" y="3163957"/>
                  <a:pt x="1462636" y="3182008"/>
                  <a:pt x="1487596" y="3200400"/>
                </a:cubicBezTo>
                <a:cubicBezTo>
                  <a:pt x="1571567" y="3262274"/>
                  <a:pt x="1546345" y="3255146"/>
                  <a:pt x="1647616" y="3307080"/>
                </a:cubicBezTo>
                <a:cubicBezTo>
                  <a:pt x="1715345" y="3341813"/>
                  <a:pt x="1785931" y="3370822"/>
                  <a:pt x="1853356" y="3406140"/>
                </a:cubicBezTo>
                <a:cubicBezTo>
                  <a:pt x="1906696" y="3434080"/>
                  <a:pt x="1957722" y="3466972"/>
                  <a:pt x="2013376" y="3489960"/>
                </a:cubicBezTo>
                <a:cubicBezTo>
                  <a:pt x="2074998" y="3515413"/>
                  <a:pt x="2141973" y="3526159"/>
                  <a:pt x="2203876" y="3550920"/>
                </a:cubicBezTo>
                <a:cubicBezTo>
                  <a:pt x="2267376" y="3576320"/>
                  <a:pt x="2328394" y="3609125"/>
                  <a:pt x="2394376" y="3627120"/>
                </a:cubicBezTo>
                <a:cubicBezTo>
                  <a:pt x="2422316" y="3634740"/>
                  <a:pt x="2451463" y="3638841"/>
                  <a:pt x="2478196" y="3649980"/>
                </a:cubicBezTo>
                <a:cubicBezTo>
                  <a:pt x="2512814" y="3664404"/>
                  <a:pt x="2542141" y="3690152"/>
                  <a:pt x="2577256" y="3703320"/>
                </a:cubicBezTo>
                <a:cubicBezTo>
                  <a:pt x="2603846" y="3713291"/>
                  <a:pt x="2633579" y="3711464"/>
                  <a:pt x="2661076" y="3718560"/>
                </a:cubicBezTo>
                <a:cubicBezTo>
                  <a:pt x="2712430" y="3731813"/>
                  <a:pt x="2762853" y="3748460"/>
                  <a:pt x="2813476" y="3764280"/>
                </a:cubicBezTo>
                <a:cubicBezTo>
                  <a:pt x="2844142" y="3773863"/>
                  <a:pt x="2874996" y="3783052"/>
                  <a:pt x="2904916" y="3794760"/>
                </a:cubicBezTo>
                <a:cubicBezTo>
                  <a:pt x="2933497" y="3805944"/>
                  <a:pt x="2959704" y="3822906"/>
                  <a:pt x="2988736" y="3832860"/>
                </a:cubicBezTo>
                <a:cubicBezTo>
                  <a:pt x="3048804" y="3853455"/>
                  <a:pt x="3114820" y="3857802"/>
                  <a:pt x="3171616" y="3886200"/>
                </a:cubicBezTo>
                <a:cubicBezTo>
                  <a:pt x="3191936" y="3896360"/>
                  <a:pt x="3211762" y="3907574"/>
                  <a:pt x="3232576" y="3916680"/>
                </a:cubicBezTo>
                <a:cubicBezTo>
                  <a:pt x="3286114" y="3940103"/>
                  <a:pt x="3306241" y="3941447"/>
                  <a:pt x="3362116" y="3962400"/>
                </a:cubicBezTo>
                <a:cubicBezTo>
                  <a:pt x="3380228" y="3969192"/>
                  <a:pt x="3397427" y="3978249"/>
                  <a:pt x="3415456" y="3985260"/>
                </a:cubicBezTo>
                <a:cubicBezTo>
                  <a:pt x="3443164" y="3996036"/>
                  <a:pt x="3471760" y="4004483"/>
                  <a:pt x="3499276" y="4015740"/>
                </a:cubicBezTo>
                <a:cubicBezTo>
                  <a:pt x="3535104" y="4030397"/>
                  <a:pt x="3606480" y="4064427"/>
                  <a:pt x="3644056" y="4084320"/>
                </a:cubicBezTo>
                <a:cubicBezTo>
                  <a:pt x="3667168" y="4096556"/>
                  <a:pt x="3688355" y="4112708"/>
                  <a:pt x="3712636" y="4122420"/>
                </a:cubicBezTo>
                <a:cubicBezTo>
                  <a:pt x="3739525" y="4133176"/>
                  <a:pt x="3769103" y="4135766"/>
                  <a:pt x="3796456" y="4145280"/>
                </a:cubicBezTo>
                <a:cubicBezTo>
                  <a:pt x="3827643" y="4156128"/>
                  <a:pt x="3856336" y="4173669"/>
                  <a:pt x="3887896" y="4183380"/>
                </a:cubicBezTo>
                <a:cubicBezTo>
                  <a:pt x="3955610" y="4204215"/>
                  <a:pt x="4026014" y="4215588"/>
                  <a:pt x="4093636" y="4236720"/>
                </a:cubicBezTo>
                <a:cubicBezTo>
                  <a:pt x="4134276" y="4249420"/>
                  <a:pt x="4174531" y="4263424"/>
                  <a:pt x="4215556" y="4274820"/>
                </a:cubicBezTo>
                <a:cubicBezTo>
                  <a:pt x="4266009" y="4288835"/>
                  <a:pt x="4317054" y="4300633"/>
                  <a:pt x="4367956" y="4312920"/>
                </a:cubicBezTo>
                <a:cubicBezTo>
                  <a:pt x="4390720" y="4318415"/>
                  <a:pt x="4414320" y="4320755"/>
                  <a:pt x="4436536" y="4328160"/>
                </a:cubicBezTo>
                <a:cubicBezTo>
                  <a:pt x="4467862" y="4338602"/>
                  <a:pt x="4495820" y="4358757"/>
                  <a:pt x="4527976" y="4366260"/>
                </a:cubicBezTo>
                <a:cubicBezTo>
                  <a:pt x="4572774" y="4376713"/>
                  <a:pt x="4665136" y="4381500"/>
                  <a:pt x="4665136" y="4381500"/>
                </a:cubicBezTo>
                <a:lnTo>
                  <a:pt x="4764196" y="4411980"/>
                </a:lnTo>
                <a:cubicBezTo>
                  <a:pt x="4791998" y="4420089"/>
                  <a:pt x="4820400" y="4426119"/>
                  <a:pt x="4848016" y="4434840"/>
                </a:cubicBezTo>
                <a:cubicBezTo>
                  <a:pt x="4868710" y="4441375"/>
                  <a:pt x="4888315" y="4451059"/>
                  <a:pt x="4908976" y="4457700"/>
                </a:cubicBezTo>
                <a:cubicBezTo>
                  <a:pt x="4959469" y="4473930"/>
                  <a:pt x="5010524" y="4488353"/>
                  <a:pt x="5061376" y="4503420"/>
                </a:cubicBezTo>
                <a:cubicBezTo>
                  <a:pt x="5079106" y="4508673"/>
                  <a:pt x="5097302" y="4512441"/>
                  <a:pt x="5114716" y="4518660"/>
                </a:cubicBezTo>
                <a:cubicBezTo>
                  <a:pt x="5150276" y="4531360"/>
                  <a:pt x="5186110" y="4543318"/>
                  <a:pt x="5221396" y="4556760"/>
                </a:cubicBezTo>
                <a:cubicBezTo>
                  <a:pt x="5239473" y="4563646"/>
                  <a:pt x="5256519" y="4573114"/>
                  <a:pt x="5274736" y="4579620"/>
                </a:cubicBezTo>
                <a:cubicBezTo>
                  <a:pt x="5292150" y="4585839"/>
                  <a:pt x="5310533" y="4589012"/>
                  <a:pt x="5328076" y="4594860"/>
                </a:cubicBezTo>
                <a:cubicBezTo>
                  <a:pt x="5348664" y="4601723"/>
                  <a:pt x="5368448" y="4610857"/>
                  <a:pt x="5389036" y="4617720"/>
                </a:cubicBezTo>
                <a:cubicBezTo>
                  <a:pt x="5406579" y="4623568"/>
                  <a:pt x="5424755" y="4627353"/>
                  <a:pt x="5442376" y="4632960"/>
                </a:cubicBezTo>
                <a:cubicBezTo>
                  <a:pt x="5480646" y="4645137"/>
                  <a:pt x="5517295" y="4663184"/>
                  <a:pt x="5556676" y="4671060"/>
                </a:cubicBezTo>
                <a:cubicBezTo>
                  <a:pt x="5582076" y="4676140"/>
                  <a:pt x="5607325" y="4682042"/>
                  <a:pt x="5632876" y="4686300"/>
                </a:cubicBezTo>
                <a:cubicBezTo>
                  <a:pt x="5653076" y="4689667"/>
                  <a:pt x="5673709" y="4690146"/>
                  <a:pt x="5693836" y="4693920"/>
                </a:cubicBezTo>
                <a:cubicBezTo>
                  <a:pt x="5714423" y="4697780"/>
                  <a:pt x="5734257" y="4705052"/>
                  <a:pt x="5754796" y="4709160"/>
                </a:cubicBezTo>
                <a:cubicBezTo>
                  <a:pt x="5869707" y="4732142"/>
                  <a:pt x="5726525" y="4702878"/>
                  <a:pt x="5823376" y="4724400"/>
                </a:cubicBezTo>
                <a:cubicBezTo>
                  <a:pt x="5836019" y="4727210"/>
                  <a:pt x="5848776" y="4729480"/>
                  <a:pt x="5861476" y="4732020"/>
                </a:cubicBezTo>
                <a:cubicBezTo>
                  <a:pt x="5893043" y="4753064"/>
                  <a:pt x="5879827" y="4746522"/>
                  <a:pt x="5922436" y="4762500"/>
                </a:cubicBezTo>
                <a:cubicBezTo>
                  <a:pt x="5944898" y="4770923"/>
                  <a:pt x="5938152" y="4770120"/>
                  <a:pt x="5952916" y="4770120"/>
                </a:cubicBezTo>
              </a:path>
            </a:pathLst>
          </a:custGeom>
          <a:noFill/>
          <a:ln w="63500">
            <a:solidFill>
              <a:schemeClr val="bg1"/>
            </a:solidFill>
          </a:ln>
          <a:effectLst>
            <a:glow rad="19050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3" name="Freihandform: Form 1042">
            <a:extLst>
              <a:ext uri="{FF2B5EF4-FFF2-40B4-BE49-F238E27FC236}">
                <a16:creationId xmlns:a16="http://schemas.microsoft.com/office/drawing/2014/main" id="{23A537B9-C4A1-089B-1885-DC1F5AC34DCE}"/>
              </a:ext>
            </a:extLst>
          </p:cNvPr>
          <p:cNvSpPr/>
          <p:nvPr userDrawn="1"/>
        </p:nvSpPr>
        <p:spPr>
          <a:xfrm rot="19470765">
            <a:off x="654696" y="4219848"/>
            <a:ext cx="3839454" cy="3484093"/>
          </a:xfrm>
          <a:custGeom>
            <a:avLst/>
            <a:gdLst>
              <a:gd name="connsiteX0" fmla="*/ 16936 w 5952916"/>
              <a:gd name="connsiteY0" fmla="*/ 0 h 4770140"/>
              <a:gd name="connsiteX1" fmla="*/ 9316 w 5952916"/>
              <a:gd name="connsiteY1" fmla="*/ 76200 h 4770140"/>
              <a:gd name="connsiteX2" fmla="*/ 1696 w 5952916"/>
              <a:gd name="connsiteY2" fmla="*/ 106680 h 4770140"/>
              <a:gd name="connsiteX3" fmla="*/ 16936 w 5952916"/>
              <a:gd name="connsiteY3" fmla="*/ 723900 h 4770140"/>
              <a:gd name="connsiteX4" fmla="*/ 32176 w 5952916"/>
              <a:gd name="connsiteY4" fmla="*/ 815340 h 4770140"/>
              <a:gd name="connsiteX5" fmla="*/ 47416 w 5952916"/>
              <a:gd name="connsiteY5" fmla="*/ 937260 h 4770140"/>
              <a:gd name="connsiteX6" fmla="*/ 85516 w 5952916"/>
              <a:gd name="connsiteY6" fmla="*/ 1127760 h 4770140"/>
              <a:gd name="connsiteX7" fmla="*/ 100756 w 5952916"/>
              <a:gd name="connsiteY7" fmla="*/ 1257300 h 4770140"/>
              <a:gd name="connsiteX8" fmla="*/ 123616 w 5952916"/>
              <a:gd name="connsiteY8" fmla="*/ 1371600 h 4770140"/>
              <a:gd name="connsiteX9" fmla="*/ 146476 w 5952916"/>
              <a:gd name="connsiteY9" fmla="*/ 1485900 h 4770140"/>
              <a:gd name="connsiteX10" fmla="*/ 154096 w 5952916"/>
              <a:gd name="connsiteY10" fmla="*/ 1531620 h 4770140"/>
              <a:gd name="connsiteX11" fmla="*/ 222676 w 5952916"/>
              <a:gd name="connsiteY11" fmla="*/ 1691640 h 4770140"/>
              <a:gd name="connsiteX12" fmla="*/ 237916 w 5952916"/>
              <a:gd name="connsiteY12" fmla="*/ 1767840 h 4770140"/>
              <a:gd name="connsiteX13" fmla="*/ 283636 w 5952916"/>
              <a:gd name="connsiteY13" fmla="*/ 1874520 h 4770140"/>
              <a:gd name="connsiteX14" fmla="*/ 291256 w 5952916"/>
              <a:gd name="connsiteY14" fmla="*/ 1912620 h 4770140"/>
              <a:gd name="connsiteX15" fmla="*/ 367456 w 5952916"/>
              <a:gd name="connsiteY15" fmla="*/ 2042160 h 4770140"/>
              <a:gd name="connsiteX16" fmla="*/ 443656 w 5952916"/>
              <a:gd name="connsiteY16" fmla="*/ 2164080 h 4770140"/>
              <a:gd name="connsiteX17" fmla="*/ 519856 w 5952916"/>
              <a:gd name="connsiteY17" fmla="*/ 2286000 h 4770140"/>
              <a:gd name="connsiteX18" fmla="*/ 573196 w 5952916"/>
              <a:gd name="connsiteY18" fmla="*/ 2339340 h 4770140"/>
              <a:gd name="connsiteX19" fmla="*/ 618916 w 5952916"/>
              <a:gd name="connsiteY19" fmla="*/ 2400300 h 4770140"/>
              <a:gd name="connsiteX20" fmla="*/ 687496 w 5952916"/>
              <a:gd name="connsiteY20" fmla="*/ 2461260 h 4770140"/>
              <a:gd name="connsiteX21" fmla="*/ 740836 w 5952916"/>
              <a:gd name="connsiteY21" fmla="*/ 2522220 h 4770140"/>
              <a:gd name="connsiteX22" fmla="*/ 824656 w 5952916"/>
              <a:gd name="connsiteY22" fmla="*/ 2606040 h 4770140"/>
              <a:gd name="connsiteX23" fmla="*/ 877996 w 5952916"/>
              <a:gd name="connsiteY23" fmla="*/ 2659380 h 4770140"/>
              <a:gd name="connsiteX24" fmla="*/ 977056 w 5952916"/>
              <a:gd name="connsiteY24" fmla="*/ 2773680 h 4770140"/>
              <a:gd name="connsiteX25" fmla="*/ 1038016 w 5952916"/>
              <a:gd name="connsiteY25" fmla="*/ 2827020 h 4770140"/>
              <a:gd name="connsiteX26" fmla="*/ 1152316 w 5952916"/>
              <a:gd name="connsiteY26" fmla="*/ 2941320 h 4770140"/>
              <a:gd name="connsiteX27" fmla="*/ 1205656 w 5952916"/>
              <a:gd name="connsiteY27" fmla="*/ 2979420 h 4770140"/>
              <a:gd name="connsiteX28" fmla="*/ 1251376 w 5952916"/>
              <a:gd name="connsiteY28" fmla="*/ 3032760 h 4770140"/>
              <a:gd name="connsiteX29" fmla="*/ 1335196 w 5952916"/>
              <a:gd name="connsiteY29" fmla="*/ 3101340 h 4770140"/>
              <a:gd name="connsiteX30" fmla="*/ 1411396 w 5952916"/>
              <a:gd name="connsiteY30" fmla="*/ 3147060 h 4770140"/>
              <a:gd name="connsiteX31" fmla="*/ 1487596 w 5952916"/>
              <a:gd name="connsiteY31" fmla="*/ 3200400 h 4770140"/>
              <a:gd name="connsiteX32" fmla="*/ 1647616 w 5952916"/>
              <a:gd name="connsiteY32" fmla="*/ 3307080 h 4770140"/>
              <a:gd name="connsiteX33" fmla="*/ 1853356 w 5952916"/>
              <a:gd name="connsiteY33" fmla="*/ 3406140 h 4770140"/>
              <a:gd name="connsiteX34" fmla="*/ 2013376 w 5952916"/>
              <a:gd name="connsiteY34" fmla="*/ 3489960 h 4770140"/>
              <a:gd name="connsiteX35" fmla="*/ 2203876 w 5952916"/>
              <a:gd name="connsiteY35" fmla="*/ 3550920 h 4770140"/>
              <a:gd name="connsiteX36" fmla="*/ 2394376 w 5952916"/>
              <a:gd name="connsiteY36" fmla="*/ 3627120 h 4770140"/>
              <a:gd name="connsiteX37" fmla="*/ 2478196 w 5952916"/>
              <a:gd name="connsiteY37" fmla="*/ 3649980 h 4770140"/>
              <a:gd name="connsiteX38" fmla="*/ 2577256 w 5952916"/>
              <a:gd name="connsiteY38" fmla="*/ 3703320 h 4770140"/>
              <a:gd name="connsiteX39" fmla="*/ 2661076 w 5952916"/>
              <a:gd name="connsiteY39" fmla="*/ 3718560 h 4770140"/>
              <a:gd name="connsiteX40" fmla="*/ 2813476 w 5952916"/>
              <a:gd name="connsiteY40" fmla="*/ 3764280 h 4770140"/>
              <a:gd name="connsiteX41" fmla="*/ 2904916 w 5952916"/>
              <a:gd name="connsiteY41" fmla="*/ 3794760 h 4770140"/>
              <a:gd name="connsiteX42" fmla="*/ 2988736 w 5952916"/>
              <a:gd name="connsiteY42" fmla="*/ 3832860 h 4770140"/>
              <a:gd name="connsiteX43" fmla="*/ 3171616 w 5952916"/>
              <a:gd name="connsiteY43" fmla="*/ 3886200 h 4770140"/>
              <a:gd name="connsiteX44" fmla="*/ 3232576 w 5952916"/>
              <a:gd name="connsiteY44" fmla="*/ 3916680 h 4770140"/>
              <a:gd name="connsiteX45" fmla="*/ 3362116 w 5952916"/>
              <a:gd name="connsiteY45" fmla="*/ 3962400 h 4770140"/>
              <a:gd name="connsiteX46" fmla="*/ 3415456 w 5952916"/>
              <a:gd name="connsiteY46" fmla="*/ 3985260 h 4770140"/>
              <a:gd name="connsiteX47" fmla="*/ 3499276 w 5952916"/>
              <a:gd name="connsiteY47" fmla="*/ 4015740 h 4770140"/>
              <a:gd name="connsiteX48" fmla="*/ 3644056 w 5952916"/>
              <a:gd name="connsiteY48" fmla="*/ 4084320 h 4770140"/>
              <a:gd name="connsiteX49" fmla="*/ 3712636 w 5952916"/>
              <a:gd name="connsiteY49" fmla="*/ 4122420 h 4770140"/>
              <a:gd name="connsiteX50" fmla="*/ 3796456 w 5952916"/>
              <a:gd name="connsiteY50" fmla="*/ 4145280 h 4770140"/>
              <a:gd name="connsiteX51" fmla="*/ 3887896 w 5952916"/>
              <a:gd name="connsiteY51" fmla="*/ 4183380 h 4770140"/>
              <a:gd name="connsiteX52" fmla="*/ 4093636 w 5952916"/>
              <a:gd name="connsiteY52" fmla="*/ 4236720 h 4770140"/>
              <a:gd name="connsiteX53" fmla="*/ 4215556 w 5952916"/>
              <a:gd name="connsiteY53" fmla="*/ 4274820 h 4770140"/>
              <a:gd name="connsiteX54" fmla="*/ 4367956 w 5952916"/>
              <a:gd name="connsiteY54" fmla="*/ 4312920 h 4770140"/>
              <a:gd name="connsiteX55" fmla="*/ 4436536 w 5952916"/>
              <a:gd name="connsiteY55" fmla="*/ 4328160 h 4770140"/>
              <a:gd name="connsiteX56" fmla="*/ 4527976 w 5952916"/>
              <a:gd name="connsiteY56" fmla="*/ 4366260 h 4770140"/>
              <a:gd name="connsiteX57" fmla="*/ 4665136 w 5952916"/>
              <a:gd name="connsiteY57" fmla="*/ 4381500 h 4770140"/>
              <a:gd name="connsiteX58" fmla="*/ 4764196 w 5952916"/>
              <a:gd name="connsiteY58" fmla="*/ 4411980 h 4770140"/>
              <a:gd name="connsiteX59" fmla="*/ 4848016 w 5952916"/>
              <a:gd name="connsiteY59" fmla="*/ 4434840 h 4770140"/>
              <a:gd name="connsiteX60" fmla="*/ 4908976 w 5952916"/>
              <a:gd name="connsiteY60" fmla="*/ 4457700 h 4770140"/>
              <a:gd name="connsiteX61" fmla="*/ 5061376 w 5952916"/>
              <a:gd name="connsiteY61" fmla="*/ 4503420 h 4770140"/>
              <a:gd name="connsiteX62" fmla="*/ 5114716 w 5952916"/>
              <a:gd name="connsiteY62" fmla="*/ 4518660 h 4770140"/>
              <a:gd name="connsiteX63" fmla="*/ 5221396 w 5952916"/>
              <a:gd name="connsiteY63" fmla="*/ 4556760 h 4770140"/>
              <a:gd name="connsiteX64" fmla="*/ 5274736 w 5952916"/>
              <a:gd name="connsiteY64" fmla="*/ 4579620 h 4770140"/>
              <a:gd name="connsiteX65" fmla="*/ 5328076 w 5952916"/>
              <a:gd name="connsiteY65" fmla="*/ 4594860 h 4770140"/>
              <a:gd name="connsiteX66" fmla="*/ 5389036 w 5952916"/>
              <a:gd name="connsiteY66" fmla="*/ 4617720 h 4770140"/>
              <a:gd name="connsiteX67" fmla="*/ 5442376 w 5952916"/>
              <a:gd name="connsiteY67" fmla="*/ 4632960 h 4770140"/>
              <a:gd name="connsiteX68" fmla="*/ 5556676 w 5952916"/>
              <a:gd name="connsiteY68" fmla="*/ 4671060 h 4770140"/>
              <a:gd name="connsiteX69" fmla="*/ 5632876 w 5952916"/>
              <a:gd name="connsiteY69" fmla="*/ 4686300 h 4770140"/>
              <a:gd name="connsiteX70" fmla="*/ 5693836 w 5952916"/>
              <a:gd name="connsiteY70" fmla="*/ 4693920 h 4770140"/>
              <a:gd name="connsiteX71" fmla="*/ 5754796 w 5952916"/>
              <a:gd name="connsiteY71" fmla="*/ 4709160 h 4770140"/>
              <a:gd name="connsiteX72" fmla="*/ 5823376 w 5952916"/>
              <a:gd name="connsiteY72" fmla="*/ 4724400 h 4770140"/>
              <a:gd name="connsiteX73" fmla="*/ 5861476 w 5952916"/>
              <a:gd name="connsiteY73" fmla="*/ 4732020 h 4770140"/>
              <a:gd name="connsiteX74" fmla="*/ 5922436 w 5952916"/>
              <a:gd name="connsiteY74" fmla="*/ 4762500 h 4770140"/>
              <a:gd name="connsiteX75" fmla="*/ 5952916 w 5952916"/>
              <a:gd name="connsiteY75" fmla="*/ 4770120 h 477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952916" h="4770140">
                <a:moveTo>
                  <a:pt x="16936" y="0"/>
                </a:moveTo>
                <a:cubicBezTo>
                  <a:pt x="14396" y="25400"/>
                  <a:pt x="12926" y="50930"/>
                  <a:pt x="9316" y="76200"/>
                </a:cubicBezTo>
                <a:cubicBezTo>
                  <a:pt x="7835" y="86567"/>
                  <a:pt x="1696" y="96207"/>
                  <a:pt x="1696" y="106680"/>
                </a:cubicBezTo>
                <a:cubicBezTo>
                  <a:pt x="1696" y="133007"/>
                  <a:pt x="-7501" y="544696"/>
                  <a:pt x="16936" y="723900"/>
                </a:cubicBezTo>
                <a:cubicBezTo>
                  <a:pt x="21111" y="754517"/>
                  <a:pt x="27806" y="784750"/>
                  <a:pt x="32176" y="815340"/>
                </a:cubicBezTo>
                <a:cubicBezTo>
                  <a:pt x="37968" y="855885"/>
                  <a:pt x="38207" y="897353"/>
                  <a:pt x="47416" y="937260"/>
                </a:cubicBezTo>
                <a:cubicBezTo>
                  <a:pt x="68666" y="1029342"/>
                  <a:pt x="72509" y="1036711"/>
                  <a:pt x="85516" y="1127760"/>
                </a:cubicBezTo>
                <a:cubicBezTo>
                  <a:pt x="90034" y="1159389"/>
                  <a:pt x="95058" y="1224536"/>
                  <a:pt x="100756" y="1257300"/>
                </a:cubicBezTo>
                <a:cubicBezTo>
                  <a:pt x="107413" y="1295580"/>
                  <a:pt x="117228" y="1333274"/>
                  <a:pt x="123616" y="1371600"/>
                </a:cubicBezTo>
                <a:cubicBezTo>
                  <a:pt x="163218" y="1609213"/>
                  <a:pt x="102864" y="1311453"/>
                  <a:pt x="146476" y="1485900"/>
                </a:cubicBezTo>
                <a:cubicBezTo>
                  <a:pt x="150223" y="1500889"/>
                  <a:pt x="148730" y="1517132"/>
                  <a:pt x="154096" y="1531620"/>
                </a:cubicBezTo>
                <a:cubicBezTo>
                  <a:pt x="174251" y="1586040"/>
                  <a:pt x="222676" y="1691640"/>
                  <a:pt x="222676" y="1691640"/>
                </a:cubicBezTo>
                <a:cubicBezTo>
                  <a:pt x="227756" y="1717040"/>
                  <a:pt x="229725" y="1743266"/>
                  <a:pt x="237916" y="1767840"/>
                </a:cubicBezTo>
                <a:cubicBezTo>
                  <a:pt x="250150" y="1804543"/>
                  <a:pt x="283636" y="1874520"/>
                  <a:pt x="283636" y="1874520"/>
                </a:cubicBezTo>
                <a:cubicBezTo>
                  <a:pt x="286176" y="1887220"/>
                  <a:pt x="286065" y="1900754"/>
                  <a:pt x="291256" y="1912620"/>
                </a:cubicBezTo>
                <a:cubicBezTo>
                  <a:pt x="338763" y="2021208"/>
                  <a:pt x="323341" y="1964959"/>
                  <a:pt x="367456" y="2042160"/>
                </a:cubicBezTo>
                <a:cubicBezTo>
                  <a:pt x="486525" y="2250530"/>
                  <a:pt x="297960" y="1945536"/>
                  <a:pt x="443656" y="2164080"/>
                </a:cubicBezTo>
                <a:cubicBezTo>
                  <a:pt x="451819" y="2176325"/>
                  <a:pt x="501995" y="2264892"/>
                  <a:pt x="519856" y="2286000"/>
                </a:cubicBezTo>
                <a:cubicBezTo>
                  <a:pt x="536098" y="2305195"/>
                  <a:pt x="556728" y="2320338"/>
                  <a:pt x="573196" y="2339340"/>
                </a:cubicBezTo>
                <a:cubicBezTo>
                  <a:pt x="589831" y="2358535"/>
                  <a:pt x="601544" y="2381770"/>
                  <a:pt x="618916" y="2400300"/>
                </a:cubicBezTo>
                <a:cubicBezTo>
                  <a:pt x="639835" y="2422613"/>
                  <a:pt x="665869" y="2439633"/>
                  <a:pt x="687496" y="2461260"/>
                </a:cubicBezTo>
                <a:cubicBezTo>
                  <a:pt x="706588" y="2480352"/>
                  <a:pt x="722267" y="2502619"/>
                  <a:pt x="740836" y="2522220"/>
                </a:cubicBezTo>
                <a:cubicBezTo>
                  <a:pt x="768011" y="2550905"/>
                  <a:pt x="796716" y="2578100"/>
                  <a:pt x="824656" y="2606040"/>
                </a:cubicBezTo>
                <a:cubicBezTo>
                  <a:pt x="842436" y="2623820"/>
                  <a:pt x="861528" y="2640378"/>
                  <a:pt x="877996" y="2659380"/>
                </a:cubicBezTo>
                <a:cubicBezTo>
                  <a:pt x="911016" y="2697480"/>
                  <a:pt x="939113" y="2740480"/>
                  <a:pt x="977056" y="2773680"/>
                </a:cubicBezTo>
                <a:cubicBezTo>
                  <a:pt x="997376" y="2791460"/>
                  <a:pt x="1018504" y="2808357"/>
                  <a:pt x="1038016" y="2827020"/>
                </a:cubicBezTo>
                <a:cubicBezTo>
                  <a:pt x="1076953" y="2864264"/>
                  <a:pt x="1108471" y="2910002"/>
                  <a:pt x="1152316" y="2941320"/>
                </a:cubicBezTo>
                <a:cubicBezTo>
                  <a:pt x="1170096" y="2954020"/>
                  <a:pt x="1189601" y="2964600"/>
                  <a:pt x="1205656" y="2979420"/>
                </a:cubicBezTo>
                <a:cubicBezTo>
                  <a:pt x="1222863" y="2995304"/>
                  <a:pt x="1234323" y="3016710"/>
                  <a:pt x="1251376" y="3032760"/>
                </a:cubicBezTo>
                <a:cubicBezTo>
                  <a:pt x="1277664" y="3057502"/>
                  <a:pt x="1305820" y="3080357"/>
                  <a:pt x="1335196" y="3101340"/>
                </a:cubicBezTo>
                <a:cubicBezTo>
                  <a:pt x="1359300" y="3118557"/>
                  <a:pt x="1386560" y="3130917"/>
                  <a:pt x="1411396" y="3147060"/>
                </a:cubicBezTo>
                <a:cubicBezTo>
                  <a:pt x="1437392" y="3163957"/>
                  <a:pt x="1462636" y="3182008"/>
                  <a:pt x="1487596" y="3200400"/>
                </a:cubicBezTo>
                <a:cubicBezTo>
                  <a:pt x="1571567" y="3262274"/>
                  <a:pt x="1546345" y="3255146"/>
                  <a:pt x="1647616" y="3307080"/>
                </a:cubicBezTo>
                <a:cubicBezTo>
                  <a:pt x="1715345" y="3341813"/>
                  <a:pt x="1785931" y="3370822"/>
                  <a:pt x="1853356" y="3406140"/>
                </a:cubicBezTo>
                <a:cubicBezTo>
                  <a:pt x="1906696" y="3434080"/>
                  <a:pt x="1957722" y="3466972"/>
                  <a:pt x="2013376" y="3489960"/>
                </a:cubicBezTo>
                <a:cubicBezTo>
                  <a:pt x="2074998" y="3515413"/>
                  <a:pt x="2141973" y="3526159"/>
                  <a:pt x="2203876" y="3550920"/>
                </a:cubicBezTo>
                <a:cubicBezTo>
                  <a:pt x="2267376" y="3576320"/>
                  <a:pt x="2328394" y="3609125"/>
                  <a:pt x="2394376" y="3627120"/>
                </a:cubicBezTo>
                <a:cubicBezTo>
                  <a:pt x="2422316" y="3634740"/>
                  <a:pt x="2451463" y="3638841"/>
                  <a:pt x="2478196" y="3649980"/>
                </a:cubicBezTo>
                <a:cubicBezTo>
                  <a:pt x="2512814" y="3664404"/>
                  <a:pt x="2542141" y="3690152"/>
                  <a:pt x="2577256" y="3703320"/>
                </a:cubicBezTo>
                <a:cubicBezTo>
                  <a:pt x="2603846" y="3713291"/>
                  <a:pt x="2633579" y="3711464"/>
                  <a:pt x="2661076" y="3718560"/>
                </a:cubicBezTo>
                <a:cubicBezTo>
                  <a:pt x="2712430" y="3731813"/>
                  <a:pt x="2762853" y="3748460"/>
                  <a:pt x="2813476" y="3764280"/>
                </a:cubicBezTo>
                <a:cubicBezTo>
                  <a:pt x="2844142" y="3773863"/>
                  <a:pt x="2874996" y="3783052"/>
                  <a:pt x="2904916" y="3794760"/>
                </a:cubicBezTo>
                <a:cubicBezTo>
                  <a:pt x="2933497" y="3805944"/>
                  <a:pt x="2959704" y="3822906"/>
                  <a:pt x="2988736" y="3832860"/>
                </a:cubicBezTo>
                <a:cubicBezTo>
                  <a:pt x="3048804" y="3853455"/>
                  <a:pt x="3114820" y="3857802"/>
                  <a:pt x="3171616" y="3886200"/>
                </a:cubicBezTo>
                <a:cubicBezTo>
                  <a:pt x="3191936" y="3896360"/>
                  <a:pt x="3211762" y="3907574"/>
                  <a:pt x="3232576" y="3916680"/>
                </a:cubicBezTo>
                <a:cubicBezTo>
                  <a:pt x="3286114" y="3940103"/>
                  <a:pt x="3306241" y="3941447"/>
                  <a:pt x="3362116" y="3962400"/>
                </a:cubicBezTo>
                <a:cubicBezTo>
                  <a:pt x="3380228" y="3969192"/>
                  <a:pt x="3397427" y="3978249"/>
                  <a:pt x="3415456" y="3985260"/>
                </a:cubicBezTo>
                <a:cubicBezTo>
                  <a:pt x="3443164" y="3996036"/>
                  <a:pt x="3471760" y="4004483"/>
                  <a:pt x="3499276" y="4015740"/>
                </a:cubicBezTo>
                <a:cubicBezTo>
                  <a:pt x="3535104" y="4030397"/>
                  <a:pt x="3606480" y="4064427"/>
                  <a:pt x="3644056" y="4084320"/>
                </a:cubicBezTo>
                <a:cubicBezTo>
                  <a:pt x="3667168" y="4096556"/>
                  <a:pt x="3688355" y="4112708"/>
                  <a:pt x="3712636" y="4122420"/>
                </a:cubicBezTo>
                <a:cubicBezTo>
                  <a:pt x="3739525" y="4133176"/>
                  <a:pt x="3769103" y="4135766"/>
                  <a:pt x="3796456" y="4145280"/>
                </a:cubicBezTo>
                <a:cubicBezTo>
                  <a:pt x="3827643" y="4156128"/>
                  <a:pt x="3856336" y="4173669"/>
                  <a:pt x="3887896" y="4183380"/>
                </a:cubicBezTo>
                <a:cubicBezTo>
                  <a:pt x="3955610" y="4204215"/>
                  <a:pt x="4026014" y="4215588"/>
                  <a:pt x="4093636" y="4236720"/>
                </a:cubicBezTo>
                <a:cubicBezTo>
                  <a:pt x="4134276" y="4249420"/>
                  <a:pt x="4174531" y="4263424"/>
                  <a:pt x="4215556" y="4274820"/>
                </a:cubicBezTo>
                <a:cubicBezTo>
                  <a:pt x="4266009" y="4288835"/>
                  <a:pt x="4317054" y="4300633"/>
                  <a:pt x="4367956" y="4312920"/>
                </a:cubicBezTo>
                <a:cubicBezTo>
                  <a:pt x="4390720" y="4318415"/>
                  <a:pt x="4414320" y="4320755"/>
                  <a:pt x="4436536" y="4328160"/>
                </a:cubicBezTo>
                <a:cubicBezTo>
                  <a:pt x="4467862" y="4338602"/>
                  <a:pt x="4495820" y="4358757"/>
                  <a:pt x="4527976" y="4366260"/>
                </a:cubicBezTo>
                <a:cubicBezTo>
                  <a:pt x="4572774" y="4376713"/>
                  <a:pt x="4665136" y="4381500"/>
                  <a:pt x="4665136" y="4381500"/>
                </a:cubicBezTo>
                <a:lnTo>
                  <a:pt x="4764196" y="4411980"/>
                </a:lnTo>
                <a:cubicBezTo>
                  <a:pt x="4791998" y="4420089"/>
                  <a:pt x="4820400" y="4426119"/>
                  <a:pt x="4848016" y="4434840"/>
                </a:cubicBezTo>
                <a:cubicBezTo>
                  <a:pt x="4868710" y="4441375"/>
                  <a:pt x="4888315" y="4451059"/>
                  <a:pt x="4908976" y="4457700"/>
                </a:cubicBezTo>
                <a:cubicBezTo>
                  <a:pt x="4959469" y="4473930"/>
                  <a:pt x="5010524" y="4488353"/>
                  <a:pt x="5061376" y="4503420"/>
                </a:cubicBezTo>
                <a:cubicBezTo>
                  <a:pt x="5079106" y="4508673"/>
                  <a:pt x="5097302" y="4512441"/>
                  <a:pt x="5114716" y="4518660"/>
                </a:cubicBezTo>
                <a:cubicBezTo>
                  <a:pt x="5150276" y="4531360"/>
                  <a:pt x="5186110" y="4543318"/>
                  <a:pt x="5221396" y="4556760"/>
                </a:cubicBezTo>
                <a:cubicBezTo>
                  <a:pt x="5239473" y="4563646"/>
                  <a:pt x="5256519" y="4573114"/>
                  <a:pt x="5274736" y="4579620"/>
                </a:cubicBezTo>
                <a:cubicBezTo>
                  <a:pt x="5292150" y="4585839"/>
                  <a:pt x="5310533" y="4589012"/>
                  <a:pt x="5328076" y="4594860"/>
                </a:cubicBezTo>
                <a:cubicBezTo>
                  <a:pt x="5348664" y="4601723"/>
                  <a:pt x="5368448" y="4610857"/>
                  <a:pt x="5389036" y="4617720"/>
                </a:cubicBezTo>
                <a:cubicBezTo>
                  <a:pt x="5406579" y="4623568"/>
                  <a:pt x="5424755" y="4627353"/>
                  <a:pt x="5442376" y="4632960"/>
                </a:cubicBezTo>
                <a:cubicBezTo>
                  <a:pt x="5480646" y="4645137"/>
                  <a:pt x="5517295" y="4663184"/>
                  <a:pt x="5556676" y="4671060"/>
                </a:cubicBezTo>
                <a:cubicBezTo>
                  <a:pt x="5582076" y="4676140"/>
                  <a:pt x="5607325" y="4682042"/>
                  <a:pt x="5632876" y="4686300"/>
                </a:cubicBezTo>
                <a:cubicBezTo>
                  <a:pt x="5653076" y="4689667"/>
                  <a:pt x="5673709" y="4690146"/>
                  <a:pt x="5693836" y="4693920"/>
                </a:cubicBezTo>
                <a:cubicBezTo>
                  <a:pt x="5714423" y="4697780"/>
                  <a:pt x="5734257" y="4705052"/>
                  <a:pt x="5754796" y="4709160"/>
                </a:cubicBezTo>
                <a:cubicBezTo>
                  <a:pt x="5869707" y="4732142"/>
                  <a:pt x="5726525" y="4702878"/>
                  <a:pt x="5823376" y="4724400"/>
                </a:cubicBezTo>
                <a:cubicBezTo>
                  <a:pt x="5836019" y="4727210"/>
                  <a:pt x="5848776" y="4729480"/>
                  <a:pt x="5861476" y="4732020"/>
                </a:cubicBezTo>
                <a:cubicBezTo>
                  <a:pt x="5893043" y="4753064"/>
                  <a:pt x="5879827" y="4746522"/>
                  <a:pt x="5922436" y="4762500"/>
                </a:cubicBezTo>
                <a:cubicBezTo>
                  <a:pt x="5944898" y="4770923"/>
                  <a:pt x="5938152" y="4770120"/>
                  <a:pt x="5952916" y="4770120"/>
                </a:cubicBezTo>
              </a:path>
            </a:pathLst>
          </a:custGeom>
          <a:noFill/>
          <a:ln w="1270000">
            <a:solidFill>
              <a:schemeClr val="bg1">
                <a:lumMod val="95000"/>
              </a:schemeClr>
            </a:solidFill>
          </a:ln>
          <a:effectLst>
            <a:glow rad="1397000">
              <a:schemeClr val="bg1">
                <a:lumMod val="95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2" name="Titelplatzhalter 1081">
            <a:extLst>
              <a:ext uri="{FF2B5EF4-FFF2-40B4-BE49-F238E27FC236}">
                <a16:creationId xmlns:a16="http://schemas.microsoft.com/office/drawing/2014/main" id="{05FAD03E-B477-FB75-F21D-84D123808EEF}"/>
              </a:ext>
            </a:extLst>
          </p:cNvPr>
          <p:cNvSpPr>
            <a:spLocks noGrp="1"/>
          </p:cNvSpPr>
          <p:nvPr>
            <p:ph type="title" hasCustomPrompt="1"/>
          </p:nvPr>
        </p:nvSpPr>
        <p:spPr>
          <a:xfrm>
            <a:off x="0" y="2060848"/>
            <a:ext cx="5544616" cy="1008112"/>
          </a:xfrm>
          <a:prstGeom prst="rect">
            <a:avLst/>
          </a:prstGeom>
        </p:spPr>
        <p:txBody>
          <a:bodyPr vert="horz" lIns="91440" tIns="45720" rIns="91440" bIns="45720" rtlCol="0" anchor="t">
            <a:normAutofit/>
          </a:bodyPr>
          <a:lstStyle>
            <a:lvl1pPr algn="ctr">
              <a:defRPr b="1" cap="all" baseline="0">
                <a:solidFill>
                  <a:schemeClr val="accent1">
                    <a:lumMod val="75000"/>
                  </a:schemeClr>
                </a:solidFill>
              </a:defRPr>
            </a:lvl1pPr>
          </a:lstStyle>
          <a:p>
            <a:r>
              <a:rPr lang="de-AT" dirty="0"/>
              <a:t>Text</a:t>
            </a:r>
            <a:endParaRPr lang="de-DE" dirty="0"/>
          </a:p>
        </p:txBody>
      </p:sp>
      <p:sp>
        <p:nvSpPr>
          <p:cNvPr id="1039" name="Textplatzhalter 1038">
            <a:extLst>
              <a:ext uri="{FF2B5EF4-FFF2-40B4-BE49-F238E27FC236}">
                <a16:creationId xmlns:a16="http://schemas.microsoft.com/office/drawing/2014/main" id="{C3F617ED-88C9-A2AE-9C5B-48EC58453D14}"/>
              </a:ext>
            </a:extLst>
          </p:cNvPr>
          <p:cNvSpPr>
            <a:spLocks noGrp="1"/>
          </p:cNvSpPr>
          <p:nvPr>
            <p:ph type="body" sz="quarter" idx="10" hasCustomPrompt="1"/>
          </p:nvPr>
        </p:nvSpPr>
        <p:spPr>
          <a:xfrm>
            <a:off x="0" y="6093296"/>
            <a:ext cx="3050160" cy="479425"/>
          </a:xfrm>
          <a:prstGeom prst="rect">
            <a:avLst/>
          </a:prstGeom>
        </p:spPr>
        <p:txBody>
          <a:bodyPr/>
          <a:lstStyle>
            <a:lvl1pPr marL="0" indent="0">
              <a:buFontTx/>
              <a:buNone/>
              <a:defRPr sz="2000" baseline="0"/>
            </a:lvl1pPr>
            <a:lvl5pPr marL="1828800" indent="0" algn="l">
              <a:buNone/>
              <a:defRPr/>
            </a:lvl5pPr>
          </a:lstStyle>
          <a:p>
            <a:r>
              <a:rPr lang="de-AT" dirty="0"/>
              <a:t>Mitte März</a:t>
            </a:r>
            <a:endParaRPr lang="de-DE" dirty="0"/>
          </a:p>
        </p:txBody>
      </p:sp>
      <p:pic>
        <p:nvPicPr>
          <p:cNvPr id="9217" name="Picture 1" descr="I:\001 JHG NW\JHG-NWa.png"/>
          <p:cNvPicPr>
            <a:picLocks noChangeAspect="1" noChangeArrowheads="1"/>
          </p:cNvPicPr>
          <p:nvPr userDrawn="1"/>
        </p:nvPicPr>
        <p:blipFill>
          <a:blip r:embed="rId3" cstate="print"/>
          <a:srcRect/>
          <a:stretch>
            <a:fillRect/>
          </a:stretch>
        </p:blipFill>
        <p:spPr bwMode="auto">
          <a:xfrm>
            <a:off x="0" y="0"/>
            <a:ext cx="2644883" cy="1980458"/>
          </a:xfrm>
          <a:prstGeom prst="rect">
            <a:avLst/>
          </a:prstGeom>
          <a:noFill/>
        </p:spPr>
      </p:pic>
      <p:pic>
        <p:nvPicPr>
          <p:cNvPr id="17" name="Picture 22" descr="Fussball Tor Bilder - Kostenloser Download auf Freepik">
            <a:extLst>
              <a:ext uri="{FF2B5EF4-FFF2-40B4-BE49-F238E27FC236}">
                <a16:creationId xmlns:a16="http://schemas.microsoft.com/office/drawing/2014/main" id="{FFD29143-BF7A-EE75-C62C-3B7D2202150F}"/>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b="13333"/>
          <a:stretch/>
        </p:blipFill>
        <p:spPr bwMode="auto">
          <a:xfrm>
            <a:off x="8371" y="5846393"/>
            <a:ext cx="9148167" cy="1385711"/>
          </a:xfrm>
          <a:prstGeom prst="rect">
            <a:avLst/>
          </a:prstGeom>
          <a:noFill/>
          <a:extLst>
            <a:ext uri="{909E8E84-426E-40DD-AFC4-6F175D3DCCD1}">
              <a14:hiddenFill xmlns:a14="http://schemas.microsoft.com/office/drawing/2010/main">
                <a:solidFill>
                  <a:srgbClr val="FFFFFF"/>
                </a:solidFill>
              </a14:hiddenFill>
            </a:ext>
          </a:extLst>
        </p:spPr>
      </p:pic>
      <p:sp>
        <p:nvSpPr>
          <p:cNvPr id="14" name="Freihandform: Form 13">
            <a:extLst>
              <a:ext uri="{FF2B5EF4-FFF2-40B4-BE49-F238E27FC236}">
                <a16:creationId xmlns:a16="http://schemas.microsoft.com/office/drawing/2014/main" id="{851F5685-2222-06E4-2B9D-B1FDE789AA95}"/>
              </a:ext>
            </a:extLst>
          </p:cNvPr>
          <p:cNvSpPr/>
          <p:nvPr userDrawn="1"/>
        </p:nvSpPr>
        <p:spPr>
          <a:xfrm rot="19485834">
            <a:off x="3176837" y="3795708"/>
            <a:ext cx="1953068" cy="3475484"/>
          </a:xfrm>
          <a:custGeom>
            <a:avLst/>
            <a:gdLst>
              <a:gd name="connsiteX0" fmla="*/ 16936 w 5952916"/>
              <a:gd name="connsiteY0" fmla="*/ 0 h 4770140"/>
              <a:gd name="connsiteX1" fmla="*/ 9316 w 5952916"/>
              <a:gd name="connsiteY1" fmla="*/ 76200 h 4770140"/>
              <a:gd name="connsiteX2" fmla="*/ 1696 w 5952916"/>
              <a:gd name="connsiteY2" fmla="*/ 106680 h 4770140"/>
              <a:gd name="connsiteX3" fmla="*/ 16936 w 5952916"/>
              <a:gd name="connsiteY3" fmla="*/ 723900 h 4770140"/>
              <a:gd name="connsiteX4" fmla="*/ 32176 w 5952916"/>
              <a:gd name="connsiteY4" fmla="*/ 815340 h 4770140"/>
              <a:gd name="connsiteX5" fmla="*/ 47416 w 5952916"/>
              <a:gd name="connsiteY5" fmla="*/ 937260 h 4770140"/>
              <a:gd name="connsiteX6" fmla="*/ 85516 w 5952916"/>
              <a:gd name="connsiteY6" fmla="*/ 1127760 h 4770140"/>
              <a:gd name="connsiteX7" fmla="*/ 100756 w 5952916"/>
              <a:gd name="connsiteY7" fmla="*/ 1257300 h 4770140"/>
              <a:gd name="connsiteX8" fmla="*/ 123616 w 5952916"/>
              <a:gd name="connsiteY8" fmla="*/ 1371600 h 4770140"/>
              <a:gd name="connsiteX9" fmla="*/ 146476 w 5952916"/>
              <a:gd name="connsiteY9" fmla="*/ 1485900 h 4770140"/>
              <a:gd name="connsiteX10" fmla="*/ 154096 w 5952916"/>
              <a:gd name="connsiteY10" fmla="*/ 1531620 h 4770140"/>
              <a:gd name="connsiteX11" fmla="*/ 222676 w 5952916"/>
              <a:gd name="connsiteY11" fmla="*/ 1691640 h 4770140"/>
              <a:gd name="connsiteX12" fmla="*/ 237916 w 5952916"/>
              <a:gd name="connsiteY12" fmla="*/ 1767840 h 4770140"/>
              <a:gd name="connsiteX13" fmla="*/ 283636 w 5952916"/>
              <a:gd name="connsiteY13" fmla="*/ 1874520 h 4770140"/>
              <a:gd name="connsiteX14" fmla="*/ 291256 w 5952916"/>
              <a:gd name="connsiteY14" fmla="*/ 1912620 h 4770140"/>
              <a:gd name="connsiteX15" fmla="*/ 367456 w 5952916"/>
              <a:gd name="connsiteY15" fmla="*/ 2042160 h 4770140"/>
              <a:gd name="connsiteX16" fmla="*/ 443656 w 5952916"/>
              <a:gd name="connsiteY16" fmla="*/ 2164080 h 4770140"/>
              <a:gd name="connsiteX17" fmla="*/ 519856 w 5952916"/>
              <a:gd name="connsiteY17" fmla="*/ 2286000 h 4770140"/>
              <a:gd name="connsiteX18" fmla="*/ 573196 w 5952916"/>
              <a:gd name="connsiteY18" fmla="*/ 2339340 h 4770140"/>
              <a:gd name="connsiteX19" fmla="*/ 618916 w 5952916"/>
              <a:gd name="connsiteY19" fmla="*/ 2400300 h 4770140"/>
              <a:gd name="connsiteX20" fmla="*/ 687496 w 5952916"/>
              <a:gd name="connsiteY20" fmla="*/ 2461260 h 4770140"/>
              <a:gd name="connsiteX21" fmla="*/ 740836 w 5952916"/>
              <a:gd name="connsiteY21" fmla="*/ 2522220 h 4770140"/>
              <a:gd name="connsiteX22" fmla="*/ 824656 w 5952916"/>
              <a:gd name="connsiteY22" fmla="*/ 2606040 h 4770140"/>
              <a:gd name="connsiteX23" fmla="*/ 877996 w 5952916"/>
              <a:gd name="connsiteY23" fmla="*/ 2659380 h 4770140"/>
              <a:gd name="connsiteX24" fmla="*/ 977056 w 5952916"/>
              <a:gd name="connsiteY24" fmla="*/ 2773680 h 4770140"/>
              <a:gd name="connsiteX25" fmla="*/ 1038016 w 5952916"/>
              <a:gd name="connsiteY25" fmla="*/ 2827020 h 4770140"/>
              <a:gd name="connsiteX26" fmla="*/ 1152316 w 5952916"/>
              <a:gd name="connsiteY26" fmla="*/ 2941320 h 4770140"/>
              <a:gd name="connsiteX27" fmla="*/ 1205656 w 5952916"/>
              <a:gd name="connsiteY27" fmla="*/ 2979420 h 4770140"/>
              <a:gd name="connsiteX28" fmla="*/ 1251376 w 5952916"/>
              <a:gd name="connsiteY28" fmla="*/ 3032760 h 4770140"/>
              <a:gd name="connsiteX29" fmla="*/ 1335196 w 5952916"/>
              <a:gd name="connsiteY29" fmla="*/ 3101340 h 4770140"/>
              <a:gd name="connsiteX30" fmla="*/ 1411396 w 5952916"/>
              <a:gd name="connsiteY30" fmla="*/ 3147060 h 4770140"/>
              <a:gd name="connsiteX31" fmla="*/ 1487596 w 5952916"/>
              <a:gd name="connsiteY31" fmla="*/ 3200400 h 4770140"/>
              <a:gd name="connsiteX32" fmla="*/ 1647616 w 5952916"/>
              <a:gd name="connsiteY32" fmla="*/ 3307080 h 4770140"/>
              <a:gd name="connsiteX33" fmla="*/ 1853356 w 5952916"/>
              <a:gd name="connsiteY33" fmla="*/ 3406140 h 4770140"/>
              <a:gd name="connsiteX34" fmla="*/ 2013376 w 5952916"/>
              <a:gd name="connsiteY34" fmla="*/ 3489960 h 4770140"/>
              <a:gd name="connsiteX35" fmla="*/ 2203876 w 5952916"/>
              <a:gd name="connsiteY35" fmla="*/ 3550920 h 4770140"/>
              <a:gd name="connsiteX36" fmla="*/ 2394376 w 5952916"/>
              <a:gd name="connsiteY36" fmla="*/ 3627120 h 4770140"/>
              <a:gd name="connsiteX37" fmla="*/ 2478196 w 5952916"/>
              <a:gd name="connsiteY37" fmla="*/ 3649980 h 4770140"/>
              <a:gd name="connsiteX38" fmla="*/ 2577256 w 5952916"/>
              <a:gd name="connsiteY38" fmla="*/ 3703320 h 4770140"/>
              <a:gd name="connsiteX39" fmla="*/ 2661076 w 5952916"/>
              <a:gd name="connsiteY39" fmla="*/ 3718560 h 4770140"/>
              <a:gd name="connsiteX40" fmla="*/ 2813476 w 5952916"/>
              <a:gd name="connsiteY40" fmla="*/ 3764280 h 4770140"/>
              <a:gd name="connsiteX41" fmla="*/ 2904916 w 5952916"/>
              <a:gd name="connsiteY41" fmla="*/ 3794760 h 4770140"/>
              <a:gd name="connsiteX42" fmla="*/ 2988736 w 5952916"/>
              <a:gd name="connsiteY42" fmla="*/ 3832860 h 4770140"/>
              <a:gd name="connsiteX43" fmla="*/ 3171616 w 5952916"/>
              <a:gd name="connsiteY43" fmla="*/ 3886200 h 4770140"/>
              <a:gd name="connsiteX44" fmla="*/ 3232576 w 5952916"/>
              <a:gd name="connsiteY44" fmla="*/ 3916680 h 4770140"/>
              <a:gd name="connsiteX45" fmla="*/ 3362116 w 5952916"/>
              <a:gd name="connsiteY45" fmla="*/ 3962400 h 4770140"/>
              <a:gd name="connsiteX46" fmla="*/ 3415456 w 5952916"/>
              <a:gd name="connsiteY46" fmla="*/ 3985260 h 4770140"/>
              <a:gd name="connsiteX47" fmla="*/ 3499276 w 5952916"/>
              <a:gd name="connsiteY47" fmla="*/ 4015740 h 4770140"/>
              <a:gd name="connsiteX48" fmla="*/ 3644056 w 5952916"/>
              <a:gd name="connsiteY48" fmla="*/ 4084320 h 4770140"/>
              <a:gd name="connsiteX49" fmla="*/ 3712636 w 5952916"/>
              <a:gd name="connsiteY49" fmla="*/ 4122420 h 4770140"/>
              <a:gd name="connsiteX50" fmla="*/ 3796456 w 5952916"/>
              <a:gd name="connsiteY50" fmla="*/ 4145280 h 4770140"/>
              <a:gd name="connsiteX51" fmla="*/ 3887896 w 5952916"/>
              <a:gd name="connsiteY51" fmla="*/ 4183380 h 4770140"/>
              <a:gd name="connsiteX52" fmla="*/ 4093636 w 5952916"/>
              <a:gd name="connsiteY52" fmla="*/ 4236720 h 4770140"/>
              <a:gd name="connsiteX53" fmla="*/ 4215556 w 5952916"/>
              <a:gd name="connsiteY53" fmla="*/ 4274820 h 4770140"/>
              <a:gd name="connsiteX54" fmla="*/ 4367956 w 5952916"/>
              <a:gd name="connsiteY54" fmla="*/ 4312920 h 4770140"/>
              <a:gd name="connsiteX55" fmla="*/ 4436536 w 5952916"/>
              <a:gd name="connsiteY55" fmla="*/ 4328160 h 4770140"/>
              <a:gd name="connsiteX56" fmla="*/ 4527976 w 5952916"/>
              <a:gd name="connsiteY56" fmla="*/ 4366260 h 4770140"/>
              <a:gd name="connsiteX57" fmla="*/ 4665136 w 5952916"/>
              <a:gd name="connsiteY57" fmla="*/ 4381500 h 4770140"/>
              <a:gd name="connsiteX58" fmla="*/ 4764196 w 5952916"/>
              <a:gd name="connsiteY58" fmla="*/ 4411980 h 4770140"/>
              <a:gd name="connsiteX59" fmla="*/ 4848016 w 5952916"/>
              <a:gd name="connsiteY59" fmla="*/ 4434840 h 4770140"/>
              <a:gd name="connsiteX60" fmla="*/ 4908976 w 5952916"/>
              <a:gd name="connsiteY60" fmla="*/ 4457700 h 4770140"/>
              <a:gd name="connsiteX61" fmla="*/ 5061376 w 5952916"/>
              <a:gd name="connsiteY61" fmla="*/ 4503420 h 4770140"/>
              <a:gd name="connsiteX62" fmla="*/ 5114716 w 5952916"/>
              <a:gd name="connsiteY62" fmla="*/ 4518660 h 4770140"/>
              <a:gd name="connsiteX63" fmla="*/ 5221396 w 5952916"/>
              <a:gd name="connsiteY63" fmla="*/ 4556760 h 4770140"/>
              <a:gd name="connsiteX64" fmla="*/ 5274736 w 5952916"/>
              <a:gd name="connsiteY64" fmla="*/ 4579620 h 4770140"/>
              <a:gd name="connsiteX65" fmla="*/ 5328076 w 5952916"/>
              <a:gd name="connsiteY65" fmla="*/ 4594860 h 4770140"/>
              <a:gd name="connsiteX66" fmla="*/ 5389036 w 5952916"/>
              <a:gd name="connsiteY66" fmla="*/ 4617720 h 4770140"/>
              <a:gd name="connsiteX67" fmla="*/ 5442376 w 5952916"/>
              <a:gd name="connsiteY67" fmla="*/ 4632960 h 4770140"/>
              <a:gd name="connsiteX68" fmla="*/ 5556676 w 5952916"/>
              <a:gd name="connsiteY68" fmla="*/ 4671060 h 4770140"/>
              <a:gd name="connsiteX69" fmla="*/ 5632876 w 5952916"/>
              <a:gd name="connsiteY69" fmla="*/ 4686300 h 4770140"/>
              <a:gd name="connsiteX70" fmla="*/ 5693836 w 5952916"/>
              <a:gd name="connsiteY70" fmla="*/ 4693920 h 4770140"/>
              <a:gd name="connsiteX71" fmla="*/ 5754796 w 5952916"/>
              <a:gd name="connsiteY71" fmla="*/ 4709160 h 4770140"/>
              <a:gd name="connsiteX72" fmla="*/ 5823376 w 5952916"/>
              <a:gd name="connsiteY72" fmla="*/ 4724400 h 4770140"/>
              <a:gd name="connsiteX73" fmla="*/ 5861476 w 5952916"/>
              <a:gd name="connsiteY73" fmla="*/ 4732020 h 4770140"/>
              <a:gd name="connsiteX74" fmla="*/ 5922436 w 5952916"/>
              <a:gd name="connsiteY74" fmla="*/ 4762500 h 4770140"/>
              <a:gd name="connsiteX75" fmla="*/ 5952916 w 5952916"/>
              <a:gd name="connsiteY75" fmla="*/ 4770120 h 477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952916" h="4770140">
                <a:moveTo>
                  <a:pt x="16936" y="0"/>
                </a:moveTo>
                <a:cubicBezTo>
                  <a:pt x="14396" y="25400"/>
                  <a:pt x="12926" y="50930"/>
                  <a:pt x="9316" y="76200"/>
                </a:cubicBezTo>
                <a:cubicBezTo>
                  <a:pt x="7835" y="86567"/>
                  <a:pt x="1696" y="96207"/>
                  <a:pt x="1696" y="106680"/>
                </a:cubicBezTo>
                <a:cubicBezTo>
                  <a:pt x="1696" y="133007"/>
                  <a:pt x="-7501" y="544696"/>
                  <a:pt x="16936" y="723900"/>
                </a:cubicBezTo>
                <a:cubicBezTo>
                  <a:pt x="21111" y="754517"/>
                  <a:pt x="27806" y="784750"/>
                  <a:pt x="32176" y="815340"/>
                </a:cubicBezTo>
                <a:cubicBezTo>
                  <a:pt x="37968" y="855885"/>
                  <a:pt x="38207" y="897353"/>
                  <a:pt x="47416" y="937260"/>
                </a:cubicBezTo>
                <a:cubicBezTo>
                  <a:pt x="68666" y="1029342"/>
                  <a:pt x="72509" y="1036711"/>
                  <a:pt x="85516" y="1127760"/>
                </a:cubicBezTo>
                <a:cubicBezTo>
                  <a:pt x="90034" y="1159389"/>
                  <a:pt x="95058" y="1224536"/>
                  <a:pt x="100756" y="1257300"/>
                </a:cubicBezTo>
                <a:cubicBezTo>
                  <a:pt x="107413" y="1295580"/>
                  <a:pt x="117228" y="1333274"/>
                  <a:pt x="123616" y="1371600"/>
                </a:cubicBezTo>
                <a:cubicBezTo>
                  <a:pt x="163218" y="1609213"/>
                  <a:pt x="102864" y="1311453"/>
                  <a:pt x="146476" y="1485900"/>
                </a:cubicBezTo>
                <a:cubicBezTo>
                  <a:pt x="150223" y="1500889"/>
                  <a:pt x="148730" y="1517132"/>
                  <a:pt x="154096" y="1531620"/>
                </a:cubicBezTo>
                <a:cubicBezTo>
                  <a:pt x="174251" y="1586040"/>
                  <a:pt x="222676" y="1691640"/>
                  <a:pt x="222676" y="1691640"/>
                </a:cubicBezTo>
                <a:cubicBezTo>
                  <a:pt x="227756" y="1717040"/>
                  <a:pt x="229725" y="1743266"/>
                  <a:pt x="237916" y="1767840"/>
                </a:cubicBezTo>
                <a:cubicBezTo>
                  <a:pt x="250150" y="1804543"/>
                  <a:pt x="283636" y="1874520"/>
                  <a:pt x="283636" y="1874520"/>
                </a:cubicBezTo>
                <a:cubicBezTo>
                  <a:pt x="286176" y="1887220"/>
                  <a:pt x="286065" y="1900754"/>
                  <a:pt x="291256" y="1912620"/>
                </a:cubicBezTo>
                <a:cubicBezTo>
                  <a:pt x="338763" y="2021208"/>
                  <a:pt x="323341" y="1964959"/>
                  <a:pt x="367456" y="2042160"/>
                </a:cubicBezTo>
                <a:cubicBezTo>
                  <a:pt x="486525" y="2250530"/>
                  <a:pt x="297960" y="1945536"/>
                  <a:pt x="443656" y="2164080"/>
                </a:cubicBezTo>
                <a:cubicBezTo>
                  <a:pt x="451819" y="2176325"/>
                  <a:pt x="501995" y="2264892"/>
                  <a:pt x="519856" y="2286000"/>
                </a:cubicBezTo>
                <a:cubicBezTo>
                  <a:pt x="536098" y="2305195"/>
                  <a:pt x="556728" y="2320338"/>
                  <a:pt x="573196" y="2339340"/>
                </a:cubicBezTo>
                <a:cubicBezTo>
                  <a:pt x="589831" y="2358535"/>
                  <a:pt x="601544" y="2381770"/>
                  <a:pt x="618916" y="2400300"/>
                </a:cubicBezTo>
                <a:cubicBezTo>
                  <a:pt x="639835" y="2422613"/>
                  <a:pt x="665869" y="2439633"/>
                  <a:pt x="687496" y="2461260"/>
                </a:cubicBezTo>
                <a:cubicBezTo>
                  <a:pt x="706588" y="2480352"/>
                  <a:pt x="722267" y="2502619"/>
                  <a:pt x="740836" y="2522220"/>
                </a:cubicBezTo>
                <a:cubicBezTo>
                  <a:pt x="768011" y="2550905"/>
                  <a:pt x="796716" y="2578100"/>
                  <a:pt x="824656" y="2606040"/>
                </a:cubicBezTo>
                <a:cubicBezTo>
                  <a:pt x="842436" y="2623820"/>
                  <a:pt x="861528" y="2640378"/>
                  <a:pt x="877996" y="2659380"/>
                </a:cubicBezTo>
                <a:cubicBezTo>
                  <a:pt x="911016" y="2697480"/>
                  <a:pt x="939113" y="2740480"/>
                  <a:pt x="977056" y="2773680"/>
                </a:cubicBezTo>
                <a:cubicBezTo>
                  <a:pt x="997376" y="2791460"/>
                  <a:pt x="1018504" y="2808357"/>
                  <a:pt x="1038016" y="2827020"/>
                </a:cubicBezTo>
                <a:cubicBezTo>
                  <a:pt x="1076953" y="2864264"/>
                  <a:pt x="1108471" y="2910002"/>
                  <a:pt x="1152316" y="2941320"/>
                </a:cubicBezTo>
                <a:cubicBezTo>
                  <a:pt x="1170096" y="2954020"/>
                  <a:pt x="1189601" y="2964600"/>
                  <a:pt x="1205656" y="2979420"/>
                </a:cubicBezTo>
                <a:cubicBezTo>
                  <a:pt x="1222863" y="2995304"/>
                  <a:pt x="1234323" y="3016710"/>
                  <a:pt x="1251376" y="3032760"/>
                </a:cubicBezTo>
                <a:cubicBezTo>
                  <a:pt x="1277664" y="3057502"/>
                  <a:pt x="1305820" y="3080357"/>
                  <a:pt x="1335196" y="3101340"/>
                </a:cubicBezTo>
                <a:cubicBezTo>
                  <a:pt x="1359300" y="3118557"/>
                  <a:pt x="1386560" y="3130917"/>
                  <a:pt x="1411396" y="3147060"/>
                </a:cubicBezTo>
                <a:cubicBezTo>
                  <a:pt x="1437392" y="3163957"/>
                  <a:pt x="1462636" y="3182008"/>
                  <a:pt x="1487596" y="3200400"/>
                </a:cubicBezTo>
                <a:cubicBezTo>
                  <a:pt x="1571567" y="3262274"/>
                  <a:pt x="1546345" y="3255146"/>
                  <a:pt x="1647616" y="3307080"/>
                </a:cubicBezTo>
                <a:cubicBezTo>
                  <a:pt x="1715345" y="3341813"/>
                  <a:pt x="1785931" y="3370822"/>
                  <a:pt x="1853356" y="3406140"/>
                </a:cubicBezTo>
                <a:cubicBezTo>
                  <a:pt x="1906696" y="3434080"/>
                  <a:pt x="1957722" y="3466972"/>
                  <a:pt x="2013376" y="3489960"/>
                </a:cubicBezTo>
                <a:cubicBezTo>
                  <a:pt x="2074998" y="3515413"/>
                  <a:pt x="2141973" y="3526159"/>
                  <a:pt x="2203876" y="3550920"/>
                </a:cubicBezTo>
                <a:cubicBezTo>
                  <a:pt x="2267376" y="3576320"/>
                  <a:pt x="2328394" y="3609125"/>
                  <a:pt x="2394376" y="3627120"/>
                </a:cubicBezTo>
                <a:cubicBezTo>
                  <a:pt x="2422316" y="3634740"/>
                  <a:pt x="2451463" y="3638841"/>
                  <a:pt x="2478196" y="3649980"/>
                </a:cubicBezTo>
                <a:cubicBezTo>
                  <a:pt x="2512814" y="3664404"/>
                  <a:pt x="2542141" y="3690152"/>
                  <a:pt x="2577256" y="3703320"/>
                </a:cubicBezTo>
                <a:cubicBezTo>
                  <a:pt x="2603846" y="3713291"/>
                  <a:pt x="2633579" y="3711464"/>
                  <a:pt x="2661076" y="3718560"/>
                </a:cubicBezTo>
                <a:cubicBezTo>
                  <a:pt x="2712430" y="3731813"/>
                  <a:pt x="2762853" y="3748460"/>
                  <a:pt x="2813476" y="3764280"/>
                </a:cubicBezTo>
                <a:cubicBezTo>
                  <a:pt x="2844142" y="3773863"/>
                  <a:pt x="2874996" y="3783052"/>
                  <a:pt x="2904916" y="3794760"/>
                </a:cubicBezTo>
                <a:cubicBezTo>
                  <a:pt x="2933497" y="3805944"/>
                  <a:pt x="2959704" y="3822906"/>
                  <a:pt x="2988736" y="3832860"/>
                </a:cubicBezTo>
                <a:cubicBezTo>
                  <a:pt x="3048804" y="3853455"/>
                  <a:pt x="3114820" y="3857802"/>
                  <a:pt x="3171616" y="3886200"/>
                </a:cubicBezTo>
                <a:cubicBezTo>
                  <a:pt x="3191936" y="3896360"/>
                  <a:pt x="3211762" y="3907574"/>
                  <a:pt x="3232576" y="3916680"/>
                </a:cubicBezTo>
                <a:cubicBezTo>
                  <a:pt x="3286114" y="3940103"/>
                  <a:pt x="3306241" y="3941447"/>
                  <a:pt x="3362116" y="3962400"/>
                </a:cubicBezTo>
                <a:cubicBezTo>
                  <a:pt x="3380228" y="3969192"/>
                  <a:pt x="3397427" y="3978249"/>
                  <a:pt x="3415456" y="3985260"/>
                </a:cubicBezTo>
                <a:cubicBezTo>
                  <a:pt x="3443164" y="3996036"/>
                  <a:pt x="3471760" y="4004483"/>
                  <a:pt x="3499276" y="4015740"/>
                </a:cubicBezTo>
                <a:cubicBezTo>
                  <a:pt x="3535104" y="4030397"/>
                  <a:pt x="3606480" y="4064427"/>
                  <a:pt x="3644056" y="4084320"/>
                </a:cubicBezTo>
                <a:cubicBezTo>
                  <a:pt x="3667168" y="4096556"/>
                  <a:pt x="3688355" y="4112708"/>
                  <a:pt x="3712636" y="4122420"/>
                </a:cubicBezTo>
                <a:cubicBezTo>
                  <a:pt x="3739525" y="4133176"/>
                  <a:pt x="3769103" y="4135766"/>
                  <a:pt x="3796456" y="4145280"/>
                </a:cubicBezTo>
                <a:cubicBezTo>
                  <a:pt x="3827643" y="4156128"/>
                  <a:pt x="3856336" y="4173669"/>
                  <a:pt x="3887896" y="4183380"/>
                </a:cubicBezTo>
                <a:cubicBezTo>
                  <a:pt x="3955610" y="4204215"/>
                  <a:pt x="4026014" y="4215588"/>
                  <a:pt x="4093636" y="4236720"/>
                </a:cubicBezTo>
                <a:cubicBezTo>
                  <a:pt x="4134276" y="4249420"/>
                  <a:pt x="4174531" y="4263424"/>
                  <a:pt x="4215556" y="4274820"/>
                </a:cubicBezTo>
                <a:cubicBezTo>
                  <a:pt x="4266009" y="4288835"/>
                  <a:pt x="4317054" y="4300633"/>
                  <a:pt x="4367956" y="4312920"/>
                </a:cubicBezTo>
                <a:cubicBezTo>
                  <a:pt x="4390720" y="4318415"/>
                  <a:pt x="4414320" y="4320755"/>
                  <a:pt x="4436536" y="4328160"/>
                </a:cubicBezTo>
                <a:cubicBezTo>
                  <a:pt x="4467862" y="4338602"/>
                  <a:pt x="4495820" y="4358757"/>
                  <a:pt x="4527976" y="4366260"/>
                </a:cubicBezTo>
                <a:cubicBezTo>
                  <a:pt x="4572774" y="4376713"/>
                  <a:pt x="4665136" y="4381500"/>
                  <a:pt x="4665136" y="4381500"/>
                </a:cubicBezTo>
                <a:lnTo>
                  <a:pt x="4764196" y="4411980"/>
                </a:lnTo>
                <a:cubicBezTo>
                  <a:pt x="4791998" y="4420089"/>
                  <a:pt x="4820400" y="4426119"/>
                  <a:pt x="4848016" y="4434840"/>
                </a:cubicBezTo>
                <a:cubicBezTo>
                  <a:pt x="4868710" y="4441375"/>
                  <a:pt x="4888315" y="4451059"/>
                  <a:pt x="4908976" y="4457700"/>
                </a:cubicBezTo>
                <a:cubicBezTo>
                  <a:pt x="4959469" y="4473930"/>
                  <a:pt x="5010524" y="4488353"/>
                  <a:pt x="5061376" y="4503420"/>
                </a:cubicBezTo>
                <a:cubicBezTo>
                  <a:pt x="5079106" y="4508673"/>
                  <a:pt x="5097302" y="4512441"/>
                  <a:pt x="5114716" y="4518660"/>
                </a:cubicBezTo>
                <a:cubicBezTo>
                  <a:pt x="5150276" y="4531360"/>
                  <a:pt x="5186110" y="4543318"/>
                  <a:pt x="5221396" y="4556760"/>
                </a:cubicBezTo>
                <a:cubicBezTo>
                  <a:pt x="5239473" y="4563646"/>
                  <a:pt x="5256519" y="4573114"/>
                  <a:pt x="5274736" y="4579620"/>
                </a:cubicBezTo>
                <a:cubicBezTo>
                  <a:pt x="5292150" y="4585839"/>
                  <a:pt x="5310533" y="4589012"/>
                  <a:pt x="5328076" y="4594860"/>
                </a:cubicBezTo>
                <a:cubicBezTo>
                  <a:pt x="5348664" y="4601723"/>
                  <a:pt x="5368448" y="4610857"/>
                  <a:pt x="5389036" y="4617720"/>
                </a:cubicBezTo>
                <a:cubicBezTo>
                  <a:pt x="5406579" y="4623568"/>
                  <a:pt x="5424755" y="4627353"/>
                  <a:pt x="5442376" y="4632960"/>
                </a:cubicBezTo>
                <a:cubicBezTo>
                  <a:pt x="5480646" y="4645137"/>
                  <a:pt x="5517295" y="4663184"/>
                  <a:pt x="5556676" y="4671060"/>
                </a:cubicBezTo>
                <a:cubicBezTo>
                  <a:pt x="5582076" y="4676140"/>
                  <a:pt x="5607325" y="4682042"/>
                  <a:pt x="5632876" y="4686300"/>
                </a:cubicBezTo>
                <a:cubicBezTo>
                  <a:pt x="5653076" y="4689667"/>
                  <a:pt x="5673709" y="4690146"/>
                  <a:pt x="5693836" y="4693920"/>
                </a:cubicBezTo>
                <a:cubicBezTo>
                  <a:pt x="5714423" y="4697780"/>
                  <a:pt x="5734257" y="4705052"/>
                  <a:pt x="5754796" y="4709160"/>
                </a:cubicBezTo>
                <a:cubicBezTo>
                  <a:pt x="5869707" y="4732142"/>
                  <a:pt x="5726525" y="4702878"/>
                  <a:pt x="5823376" y="4724400"/>
                </a:cubicBezTo>
                <a:cubicBezTo>
                  <a:pt x="5836019" y="4727210"/>
                  <a:pt x="5848776" y="4729480"/>
                  <a:pt x="5861476" y="4732020"/>
                </a:cubicBezTo>
                <a:cubicBezTo>
                  <a:pt x="5893043" y="4753064"/>
                  <a:pt x="5879827" y="4746522"/>
                  <a:pt x="5922436" y="4762500"/>
                </a:cubicBezTo>
                <a:cubicBezTo>
                  <a:pt x="5944898" y="4770923"/>
                  <a:pt x="5938152" y="4770120"/>
                  <a:pt x="5952916" y="4770120"/>
                </a:cubicBezTo>
              </a:path>
            </a:pathLst>
          </a:custGeom>
          <a:noFill/>
          <a:ln w="1270000">
            <a:solidFill>
              <a:schemeClr val="bg1"/>
            </a:solidFill>
          </a:ln>
          <a:effectLst>
            <a:glow rad="13970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2" name="Gruppieren 21">
            <a:extLst>
              <a:ext uri="{FF2B5EF4-FFF2-40B4-BE49-F238E27FC236}">
                <a16:creationId xmlns:a16="http://schemas.microsoft.com/office/drawing/2014/main" id="{CDF76644-5A82-21AA-22BF-DEA3928BD994}"/>
              </a:ext>
            </a:extLst>
          </p:cNvPr>
          <p:cNvGrpSpPr/>
          <p:nvPr userDrawn="1"/>
        </p:nvGrpSpPr>
        <p:grpSpPr>
          <a:xfrm>
            <a:off x="0" y="3068960"/>
            <a:ext cx="9144000" cy="330067"/>
            <a:chOff x="0" y="3695087"/>
            <a:chExt cx="9172995" cy="261300"/>
          </a:xfrm>
        </p:grpSpPr>
        <p:pic>
          <p:nvPicPr>
            <p:cNvPr id="23" name="Picture 6" descr="Nachwuchsfussball in Niederösterreich (NÖ)">
              <a:extLst>
                <a:ext uri="{FF2B5EF4-FFF2-40B4-BE49-F238E27FC236}">
                  <a16:creationId xmlns:a16="http://schemas.microsoft.com/office/drawing/2014/main" id="{5FD1BAD0-20F6-00A9-CF1F-E78760903880}"/>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3356" r="2248"/>
            <a:stretch/>
          </p:blipFill>
          <p:spPr bwMode="auto">
            <a:xfrm>
              <a:off x="0" y="3695087"/>
              <a:ext cx="3059832" cy="2613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Nachwuchsfussball in Niederösterreich (NÖ)">
              <a:extLst>
                <a:ext uri="{FF2B5EF4-FFF2-40B4-BE49-F238E27FC236}">
                  <a16:creationId xmlns:a16="http://schemas.microsoft.com/office/drawing/2014/main" id="{4DB03211-37E8-2E8F-0C36-AE5104E25912}"/>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3356" r="2248"/>
            <a:stretch/>
          </p:blipFill>
          <p:spPr bwMode="auto">
            <a:xfrm>
              <a:off x="3067070" y="3695087"/>
              <a:ext cx="3059832" cy="2613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Nachwuchsfussball in Niederösterreich (NÖ)">
              <a:extLst>
                <a:ext uri="{FF2B5EF4-FFF2-40B4-BE49-F238E27FC236}">
                  <a16:creationId xmlns:a16="http://schemas.microsoft.com/office/drawing/2014/main" id="{12750153-2C29-45EB-463A-E2E50C2665E2}"/>
                </a:ext>
              </a:extLst>
            </p:cNvPr>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3356" r="2248"/>
            <a:stretch/>
          </p:blipFill>
          <p:spPr bwMode="auto">
            <a:xfrm>
              <a:off x="6148659" y="3695087"/>
              <a:ext cx="3024336" cy="258269"/>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Grafik 4" descr="Ein Bild, das Text, Schrift, Grafiken, Logo enthält.&#10;&#10;KI-generierte Inhalte können fehlerhaft sein.">
            <a:extLst>
              <a:ext uri="{FF2B5EF4-FFF2-40B4-BE49-F238E27FC236}">
                <a16:creationId xmlns:a16="http://schemas.microsoft.com/office/drawing/2014/main" id="{AF519F7F-602C-ABDA-E677-2B806E5DD73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92069" y="209731"/>
            <a:ext cx="2727159" cy="1745751"/>
          </a:xfrm>
          <a:prstGeom prst="rect">
            <a:avLst/>
          </a:prstGeom>
        </p:spPr>
      </p:pic>
      <p:sp>
        <p:nvSpPr>
          <p:cNvPr id="9" name="Inhaltsplatzhalter 8">
            <a:extLst>
              <a:ext uri="{FF2B5EF4-FFF2-40B4-BE49-F238E27FC236}">
                <a16:creationId xmlns:a16="http://schemas.microsoft.com/office/drawing/2014/main" id="{3CF181E7-9191-3930-FE3B-4F1203C22F8D}"/>
              </a:ext>
            </a:extLst>
          </p:cNvPr>
          <p:cNvSpPr>
            <a:spLocks noGrp="1"/>
          </p:cNvSpPr>
          <p:nvPr>
            <p:ph sz="quarter" idx="11"/>
          </p:nvPr>
        </p:nvSpPr>
        <p:spPr>
          <a:xfrm>
            <a:off x="323850" y="3644900"/>
            <a:ext cx="8136582" cy="1841500"/>
          </a:xfrm>
          <a:prstGeom prst="rect">
            <a:avLst/>
          </a:prstGeom>
        </p:spPr>
        <p:txBody>
          <a:bodyPr/>
          <a:lstStyle>
            <a:lvl1pPr>
              <a:buNone/>
              <a:defRPr sz="4400" b="0">
                <a:solidFill>
                  <a:schemeClr val="bg1">
                    <a:lumMod val="65000"/>
                  </a:schemeClr>
                </a:solidFill>
              </a:defRPr>
            </a:lvl1pPr>
          </a:lstStyle>
          <a:p>
            <a:pPr lvl="0"/>
            <a:r>
              <a:rPr lang="de-DE" dirty="0"/>
              <a:t>Mastertextformat bearbeiten</a:t>
            </a:r>
          </a:p>
        </p:txBody>
      </p:sp>
      <p:sp>
        <p:nvSpPr>
          <p:cNvPr id="2" name="Datumsplatzhalter 1">
            <a:extLst>
              <a:ext uri="{FF2B5EF4-FFF2-40B4-BE49-F238E27FC236}">
                <a16:creationId xmlns:a16="http://schemas.microsoft.com/office/drawing/2014/main" id="{E19168CD-2677-AC67-70BD-3E0A598AE59B}"/>
              </a:ext>
            </a:extLst>
          </p:cNvPr>
          <p:cNvSpPr>
            <a:spLocks noGrp="1"/>
          </p:cNvSpPr>
          <p:nvPr>
            <p:ph type="dt" sz="half" idx="12"/>
          </p:nvPr>
        </p:nvSpPr>
        <p:spPr>
          <a:xfrm>
            <a:off x="147885" y="6112112"/>
            <a:ext cx="2057400" cy="365125"/>
          </a:xfrm>
        </p:spPr>
        <p:txBody>
          <a:bodyPr/>
          <a:lstStyle/>
          <a:p>
            <a:r>
              <a:rPr lang="de-DE"/>
              <a:t>21.03.2026</a:t>
            </a:r>
            <a:endParaRPr lang="de-DE" dirty="0"/>
          </a:p>
        </p:txBody>
      </p:sp>
      <p:sp>
        <p:nvSpPr>
          <p:cNvPr id="3" name="Fußzeilenplatzhalter 2">
            <a:extLst>
              <a:ext uri="{FF2B5EF4-FFF2-40B4-BE49-F238E27FC236}">
                <a16:creationId xmlns:a16="http://schemas.microsoft.com/office/drawing/2014/main" id="{12E880DC-B080-AA1C-894A-9C3D7CEBBB34}"/>
              </a:ext>
            </a:extLst>
          </p:cNvPr>
          <p:cNvSpPr>
            <a:spLocks noGrp="1"/>
          </p:cNvSpPr>
          <p:nvPr>
            <p:ph type="ftr" sz="quarter" idx="13"/>
          </p:nvPr>
        </p:nvSpPr>
        <p:spPr/>
        <p:txBody>
          <a:bodyPr/>
          <a:lstStyle/>
          <a:p>
            <a:endParaRPr lang="en-US" dirty="0"/>
          </a:p>
        </p:txBody>
      </p:sp>
      <p:sp>
        <p:nvSpPr>
          <p:cNvPr id="4" name="Foliennummernplatzhalter 3">
            <a:extLst>
              <a:ext uri="{FF2B5EF4-FFF2-40B4-BE49-F238E27FC236}">
                <a16:creationId xmlns:a16="http://schemas.microsoft.com/office/drawing/2014/main" id="{67E50A60-B7C8-B22F-F35C-112057007110}"/>
              </a:ext>
            </a:extLst>
          </p:cNvPr>
          <p:cNvSpPr>
            <a:spLocks noGrp="1"/>
          </p:cNvSpPr>
          <p:nvPr>
            <p:ph type="sldNum" sz="quarter" idx="14"/>
          </p:nvPr>
        </p:nvSpPr>
        <p:spPr>
          <a:xfrm>
            <a:off x="8581157" y="6307962"/>
            <a:ext cx="414958" cy="365125"/>
          </a:xfrm>
        </p:spPr>
        <p:txBody>
          <a:bodyPr/>
          <a:lstStyle/>
          <a:p>
            <a:pPr algn="ctr"/>
            <a:endParaRPr lang="de-DE" dirty="0"/>
          </a:p>
        </p:txBody>
      </p:sp>
    </p:spTree>
    <p:extLst>
      <p:ext uri="{BB962C8B-B14F-4D97-AF65-F5344CB8AC3E}">
        <p14:creationId xmlns:p14="http://schemas.microsoft.com/office/powerpoint/2010/main" val="1643368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elfolie">
    <p:spTree>
      <p:nvGrpSpPr>
        <p:cNvPr id="1" name=""/>
        <p:cNvGrpSpPr/>
        <p:nvPr/>
      </p:nvGrpSpPr>
      <p:grpSpPr>
        <a:xfrm>
          <a:off x="0" y="0"/>
          <a:ext cx="0" cy="0"/>
          <a:chOff x="0" y="0"/>
          <a:chExt cx="0" cy="0"/>
        </a:xfrm>
      </p:grpSpPr>
      <p:sp>
        <p:nvSpPr>
          <p:cNvPr id="8" name="Inhaltsplatzhalter 2">
            <a:extLst>
              <a:ext uri="{FF2B5EF4-FFF2-40B4-BE49-F238E27FC236}">
                <a16:creationId xmlns:a16="http://schemas.microsoft.com/office/drawing/2014/main" id="{7E49981E-FAED-123E-A5B5-1DFA38921D02}"/>
              </a:ext>
            </a:extLst>
          </p:cNvPr>
          <p:cNvSpPr>
            <a:spLocks noGrp="1"/>
          </p:cNvSpPr>
          <p:nvPr>
            <p:ph idx="1"/>
          </p:nvPr>
        </p:nvSpPr>
        <p:spPr>
          <a:xfrm>
            <a:off x="395536" y="1340769"/>
            <a:ext cx="8280920" cy="4392488"/>
          </a:xfrm>
          <a:prstGeom prst="rect">
            <a:avLst/>
          </a:prstGeom>
        </p:spPr>
        <p:txBody>
          <a:bodyPr/>
          <a:lstStyle>
            <a:lvl3pPr>
              <a:defRPr sz="2000"/>
            </a:lvl3pPr>
          </a:lstStyle>
          <a:p>
            <a:pPr lvl="0"/>
            <a:r>
              <a:rPr lang="de-DE" dirty="0"/>
              <a:t>Textmasterformate durch Klicken bearbeiten</a:t>
            </a:r>
          </a:p>
          <a:p>
            <a:pPr lvl="2"/>
            <a:r>
              <a:rPr lang="de-DE" dirty="0"/>
              <a:t>Dritte Ebene</a:t>
            </a:r>
          </a:p>
        </p:txBody>
      </p:sp>
      <p:pic>
        <p:nvPicPr>
          <p:cNvPr id="6" name="Picture 1" descr="I:\001 JHG NW\JHG-NWa.png"/>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6226638" y="0"/>
            <a:ext cx="1432416" cy="989079"/>
          </a:xfrm>
          <a:prstGeom prst="rect">
            <a:avLst/>
          </a:prstGeom>
          <a:noFill/>
        </p:spPr>
      </p:pic>
      <p:pic>
        <p:nvPicPr>
          <p:cNvPr id="2" name="Grafik 1" descr="Ein Bild, das Text, Schrift, Grafiken, Logo enthält.&#10;&#10;KI-generierte Inhalte können fehlerhaft sein.">
            <a:extLst>
              <a:ext uri="{FF2B5EF4-FFF2-40B4-BE49-F238E27FC236}">
                <a16:creationId xmlns:a16="http://schemas.microsoft.com/office/drawing/2014/main" id="{116C6272-7AAB-8A48-D312-66A30872A5F9}"/>
              </a:ext>
            </a:extLst>
          </p:cNvPr>
          <p:cNvPicPr>
            <a:picLocks noChangeAspect="1"/>
          </p:cNvPicPr>
          <p:nvPr userDrawn="1"/>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711584" y="54206"/>
            <a:ext cx="1432416" cy="916940"/>
          </a:xfrm>
          <a:prstGeom prst="rect">
            <a:avLst/>
          </a:prstGeom>
        </p:spPr>
      </p:pic>
      <p:sp>
        <p:nvSpPr>
          <p:cNvPr id="13" name="Titel 12">
            <a:extLst>
              <a:ext uri="{FF2B5EF4-FFF2-40B4-BE49-F238E27FC236}">
                <a16:creationId xmlns:a16="http://schemas.microsoft.com/office/drawing/2014/main" id="{B2B60AE7-0CD2-AE31-42E4-ED3D75DB503B}"/>
              </a:ext>
            </a:extLst>
          </p:cNvPr>
          <p:cNvSpPr>
            <a:spLocks noGrp="1"/>
          </p:cNvSpPr>
          <p:nvPr>
            <p:ph type="title" hasCustomPrompt="1"/>
          </p:nvPr>
        </p:nvSpPr>
        <p:spPr>
          <a:xfrm>
            <a:off x="457199" y="142875"/>
            <a:ext cx="3538737" cy="667364"/>
          </a:xfrm>
        </p:spPr>
        <p:txBody>
          <a:bodyPr/>
          <a:lstStyle>
            <a:lvl1pPr>
              <a:defRPr/>
            </a:lvl1pPr>
          </a:lstStyle>
          <a:p>
            <a:r>
              <a:rPr lang="de-AT" dirty="0"/>
              <a:t>JHG Nordwest   </a:t>
            </a:r>
          </a:p>
        </p:txBody>
      </p:sp>
      <p:sp>
        <p:nvSpPr>
          <p:cNvPr id="4" name="Freihandform: Form 3">
            <a:extLst>
              <a:ext uri="{FF2B5EF4-FFF2-40B4-BE49-F238E27FC236}">
                <a16:creationId xmlns:a16="http://schemas.microsoft.com/office/drawing/2014/main" id="{DF791273-40E6-17E4-7BF0-9ABBB163C64D}"/>
              </a:ext>
            </a:extLst>
          </p:cNvPr>
          <p:cNvSpPr/>
          <p:nvPr userDrawn="1"/>
        </p:nvSpPr>
        <p:spPr>
          <a:xfrm rot="19485834">
            <a:off x="3176837" y="3795708"/>
            <a:ext cx="1953068" cy="3475484"/>
          </a:xfrm>
          <a:custGeom>
            <a:avLst/>
            <a:gdLst>
              <a:gd name="connsiteX0" fmla="*/ 16936 w 5952916"/>
              <a:gd name="connsiteY0" fmla="*/ 0 h 4770140"/>
              <a:gd name="connsiteX1" fmla="*/ 9316 w 5952916"/>
              <a:gd name="connsiteY1" fmla="*/ 76200 h 4770140"/>
              <a:gd name="connsiteX2" fmla="*/ 1696 w 5952916"/>
              <a:gd name="connsiteY2" fmla="*/ 106680 h 4770140"/>
              <a:gd name="connsiteX3" fmla="*/ 16936 w 5952916"/>
              <a:gd name="connsiteY3" fmla="*/ 723900 h 4770140"/>
              <a:gd name="connsiteX4" fmla="*/ 32176 w 5952916"/>
              <a:gd name="connsiteY4" fmla="*/ 815340 h 4770140"/>
              <a:gd name="connsiteX5" fmla="*/ 47416 w 5952916"/>
              <a:gd name="connsiteY5" fmla="*/ 937260 h 4770140"/>
              <a:gd name="connsiteX6" fmla="*/ 85516 w 5952916"/>
              <a:gd name="connsiteY6" fmla="*/ 1127760 h 4770140"/>
              <a:gd name="connsiteX7" fmla="*/ 100756 w 5952916"/>
              <a:gd name="connsiteY7" fmla="*/ 1257300 h 4770140"/>
              <a:gd name="connsiteX8" fmla="*/ 123616 w 5952916"/>
              <a:gd name="connsiteY8" fmla="*/ 1371600 h 4770140"/>
              <a:gd name="connsiteX9" fmla="*/ 146476 w 5952916"/>
              <a:gd name="connsiteY9" fmla="*/ 1485900 h 4770140"/>
              <a:gd name="connsiteX10" fmla="*/ 154096 w 5952916"/>
              <a:gd name="connsiteY10" fmla="*/ 1531620 h 4770140"/>
              <a:gd name="connsiteX11" fmla="*/ 222676 w 5952916"/>
              <a:gd name="connsiteY11" fmla="*/ 1691640 h 4770140"/>
              <a:gd name="connsiteX12" fmla="*/ 237916 w 5952916"/>
              <a:gd name="connsiteY12" fmla="*/ 1767840 h 4770140"/>
              <a:gd name="connsiteX13" fmla="*/ 283636 w 5952916"/>
              <a:gd name="connsiteY13" fmla="*/ 1874520 h 4770140"/>
              <a:gd name="connsiteX14" fmla="*/ 291256 w 5952916"/>
              <a:gd name="connsiteY14" fmla="*/ 1912620 h 4770140"/>
              <a:gd name="connsiteX15" fmla="*/ 367456 w 5952916"/>
              <a:gd name="connsiteY15" fmla="*/ 2042160 h 4770140"/>
              <a:gd name="connsiteX16" fmla="*/ 443656 w 5952916"/>
              <a:gd name="connsiteY16" fmla="*/ 2164080 h 4770140"/>
              <a:gd name="connsiteX17" fmla="*/ 519856 w 5952916"/>
              <a:gd name="connsiteY17" fmla="*/ 2286000 h 4770140"/>
              <a:gd name="connsiteX18" fmla="*/ 573196 w 5952916"/>
              <a:gd name="connsiteY18" fmla="*/ 2339340 h 4770140"/>
              <a:gd name="connsiteX19" fmla="*/ 618916 w 5952916"/>
              <a:gd name="connsiteY19" fmla="*/ 2400300 h 4770140"/>
              <a:gd name="connsiteX20" fmla="*/ 687496 w 5952916"/>
              <a:gd name="connsiteY20" fmla="*/ 2461260 h 4770140"/>
              <a:gd name="connsiteX21" fmla="*/ 740836 w 5952916"/>
              <a:gd name="connsiteY21" fmla="*/ 2522220 h 4770140"/>
              <a:gd name="connsiteX22" fmla="*/ 824656 w 5952916"/>
              <a:gd name="connsiteY22" fmla="*/ 2606040 h 4770140"/>
              <a:gd name="connsiteX23" fmla="*/ 877996 w 5952916"/>
              <a:gd name="connsiteY23" fmla="*/ 2659380 h 4770140"/>
              <a:gd name="connsiteX24" fmla="*/ 977056 w 5952916"/>
              <a:gd name="connsiteY24" fmla="*/ 2773680 h 4770140"/>
              <a:gd name="connsiteX25" fmla="*/ 1038016 w 5952916"/>
              <a:gd name="connsiteY25" fmla="*/ 2827020 h 4770140"/>
              <a:gd name="connsiteX26" fmla="*/ 1152316 w 5952916"/>
              <a:gd name="connsiteY26" fmla="*/ 2941320 h 4770140"/>
              <a:gd name="connsiteX27" fmla="*/ 1205656 w 5952916"/>
              <a:gd name="connsiteY27" fmla="*/ 2979420 h 4770140"/>
              <a:gd name="connsiteX28" fmla="*/ 1251376 w 5952916"/>
              <a:gd name="connsiteY28" fmla="*/ 3032760 h 4770140"/>
              <a:gd name="connsiteX29" fmla="*/ 1335196 w 5952916"/>
              <a:gd name="connsiteY29" fmla="*/ 3101340 h 4770140"/>
              <a:gd name="connsiteX30" fmla="*/ 1411396 w 5952916"/>
              <a:gd name="connsiteY30" fmla="*/ 3147060 h 4770140"/>
              <a:gd name="connsiteX31" fmla="*/ 1487596 w 5952916"/>
              <a:gd name="connsiteY31" fmla="*/ 3200400 h 4770140"/>
              <a:gd name="connsiteX32" fmla="*/ 1647616 w 5952916"/>
              <a:gd name="connsiteY32" fmla="*/ 3307080 h 4770140"/>
              <a:gd name="connsiteX33" fmla="*/ 1853356 w 5952916"/>
              <a:gd name="connsiteY33" fmla="*/ 3406140 h 4770140"/>
              <a:gd name="connsiteX34" fmla="*/ 2013376 w 5952916"/>
              <a:gd name="connsiteY34" fmla="*/ 3489960 h 4770140"/>
              <a:gd name="connsiteX35" fmla="*/ 2203876 w 5952916"/>
              <a:gd name="connsiteY35" fmla="*/ 3550920 h 4770140"/>
              <a:gd name="connsiteX36" fmla="*/ 2394376 w 5952916"/>
              <a:gd name="connsiteY36" fmla="*/ 3627120 h 4770140"/>
              <a:gd name="connsiteX37" fmla="*/ 2478196 w 5952916"/>
              <a:gd name="connsiteY37" fmla="*/ 3649980 h 4770140"/>
              <a:gd name="connsiteX38" fmla="*/ 2577256 w 5952916"/>
              <a:gd name="connsiteY38" fmla="*/ 3703320 h 4770140"/>
              <a:gd name="connsiteX39" fmla="*/ 2661076 w 5952916"/>
              <a:gd name="connsiteY39" fmla="*/ 3718560 h 4770140"/>
              <a:gd name="connsiteX40" fmla="*/ 2813476 w 5952916"/>
              <a:gd name="connsiteY40" fmla="*/ 3764280 h 4770140"/>
              <a:gd name="connsiteX41" fmla="*/ 2904916 w 5952916"/>
              <a:gd name="connsiteY41" fmla="*/ 3794760 h 4770140"/>
              <a:gd name="connsiteX42" fmla="*/ 2988736 w 5952916"/>
              <a:gd name="connsiteY42" fmla="*/ 3832860 h 4770140"/>
              <a:gd name="connsiteX43" fmla="*/ 3171616 w 5952916"/>
              <a:gd name="connsiteY43" fmla="*/ 3886200 h 4770140"/>
              <a:gd name="connsiteX44" fmla="*/ 3232576 w 5952916"/>
              <a:gd name="connsiteY44" fmla="*/ 3916680 h 4770140"/>
              <a:gd name="connsiteX45" fmla="*/ 3362116 w 5952916"/>
              <a:gd name="connsiteY45" fmla="*/ 3962400 h 4770140"/>
              <a:gd name="connsiteX46" fmla="*/ 3415456 w 5952916"/>
              <a:gd name="connsiteY46" fmla="*/ 3985260 h 4770140"/>
              <a:gd name="connsiteX47" fmla="*/ 3499276 w 5952916"/>
              <a:gd name="connsiteY47" fmla="*/ 4015740 h 4770140"/>
              <a:gd name="connsiteX48" fmla="*/ 3644056 w 5952916"/>
              <a:gd name="connsiteY48" fmla="*/ 4084320 h 4770140"/>
              <a:gd name="connsiteX49" fmla="*/ 3712636 w 5952916"/>
              <a:gd name="connsiteY49" fmla="*/ 4122420 h 4770140"/>
              <a:gd name="connsiteX50" fmla="*/ 3796456 w 5952916"/>
              <a:gd name="connsiteY50" fmla="*/ 4145280 h 4770140"/>
              <a:gd name="connsiteX51" fmla="*/ 3887896 w 5952916"/>
              <a:gd name="connsiteY51" fmla="*/ 4183380 h 4770140"/>
              <a:gd name="connsiteX52" fmla="*/ 4093636 w 5952916"/>
              <a:gd name="connsiteY52" fmla="*/ 4236720 h 4770140"/>
              <a:gd name="connsiteX53" fmla="*/ 4215556 w 5952916"/>
              <a:gd name="connsiteY53" fmla="*/ 4274820 h 4770140"/>
              <a:gd name="connsiteX54" fmla="*/ 4367956 w 5952916"/>
              <a:gd name="connsiteY54" fmla="*/ 4312920 h 4770140"/>
              <a:gd name="connsiteX55" fmla="*/ 4436536 w 5952916"/>
              <a:gd name="connsiteY55" fmla="*/ 4328160 h 4770140"/>
              <a:gd name="connsiteX56" fmla="*/ 4527976 w 5952916"/>
              <a:gd name="connsiteY56" fmla="*/ 4366260 h 4770140"/>
              <a:gd name="connsiteX57" fmla="*/ 4665136 w 5952916"/>
              <a:gd name="connsiteY57" fmla="*/ 4381500 h 4770140"/>
              <a:gd name="connsiteX58" fmla="*/ 4764196 w 5952916"/>
              <a:gd name="connsiteY58" fmla="*/ 4411980 h 4770140"/>
              <a:gd name="connsiteX59" fmla="*/ 4848016 w 5952916"/>
              <a:gd name="connsiteY59" fmla="*/ 4434840 h 4770140"/>
              <a:gd name="connsiteX60" fmla="*/ 4908976 w 5952916"/>
              <a:gd name="connsiteY60" fmla="*/ 4457700 h 4770140"/>
              <a:gd name="connsiteX61" fmla="*/ 5061376 w 5952916"/>
              <a:gd name="connsiteY61" fmla="*/ 4503420 h 4770140"/>
              <a:gd name="connsiteX62" fmla="*/ 5114716 w 5952916"/>
              <a:gd name="connsiteY62" fmla="*/ 4518660 h 4770140"/>
              <a:gd name="connsiteX63" fmla="*/ 5221396 w 5952916"/>
              <a:gd name="connsiteY63" fmla="*/ 4556760 h 4770140"/>
              <a:gd name="connsiteX64" fmla="*/ 5274736 w 5952916"/>
              <a:gd name="connsiteY64" fmla="*/ 4579620 h 4770140"/>
              <a:gd name="connsiteX65" fmla="*/ 5328076 w 5952916"/>
              <a:gd name="connsiteY65" fmla="*/ 4594860 h 4770140"/>
              <a:gd name="connsiteX66" fmla="*/ 5389036 w 5952916"/>
              <a:gd name="connsiteY66" fmla="*/ 4617720 h 4770140"/>
              <a:gd name="connsiteX67" fmla="*/ 5442376 w 5952916"/>
              <a:gd name="connsiteY67" fmla="*/ 4632960 h 4770140"/>
              <a:gd name="connsiteX68" fmla="*/ 5556676 w 5952916"/>
              <a:gd name="connsiteY68" fmla="*/ 4671060 h 4770140"/>
              <a:gd name="connsiteX69" fmla="*/ 5632876 w 5952916"/>
              <a:gd name="connsiteY69" fmla="*/ 4686300 h 4770140"/>
              <a:gd name="connsiteX70" fmla="*/ 5693836 w 5952916"/>
              <a:gd name="connsiteY70" fmla="*/ 4693920 h 4770140"/>
              <a:gd name="connsiteX71" fmla="*/ 5754796 w 5952916"/>
              <a:gd name="connsiteY71" fmla="*/ 4709160 h 4770140"/>
              <a:gd name="connsiteX72" fmla="*/ 5823376 w 5952916"/>
              <a:gd name="connsiteY72" fmla="*/ 4724400 h 4770140"/>
              <a:gd name="connsiteX73" fmla="*/ 5861476 w 5952916"/>
              <a:gd name="connsiteY73" fmla="*/ 4732020 h 4770140"/>
              <a:gd name="connsiteX74" fmla="*/ 5922436 w 5952916"/>
              <a:gd name="connsiteY74" fmla="*/ 4762500 h 4770140"/>
              <a:gd name="connsiteX75" fmla="*/ 5952916 w 5952916"/>
              <a:gd name="connsiteY75" fmla="*/ 4770120 h 477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952916" h="4770140">
                <a:moveTo>
                  <a:pt x="16936" y="0"/>
                </a:moveTo>
                <a:cubicBezTo>
                  <a:pt x="14396" y="25400"/>
                  <a:pt x="12926" y="50930"/>
                  <a:pt x="9316" y="76200"/>
                </a:cubicBezTo>
                <a:cubicBezTo>
                  <a:pt x="7835" y="86567"/>
                  <a:pt x="1696" y="96207"/>
                  <a:pt x="1696" y="106680"/>
                </a:cubicBezTo>
                <a:cubicBezTo>
                  <a:pt x="1696" y="133007"/>
                  <a:pt x="-7501" y="544696"/>
                  <a:pt x="16936" y="723900"/>
                </a:cubicBezTo>
                <a:cubicBezTo>
                  <a:pt x="21111" y="754517"/>
                  <a:pt x="27806" y="784750"/>
                  <a:pt x="32176" y="815340"/>
                </a:cubicBezTo>
                <a:cubicBezTo>
                  <a:pt x="37968" y="855885"/>
                  <a:pt x="38207" y="897353"/>
                  <a:pt x="47416" y="937260"/>
                </a:cubicBezTo>
                <a:cubicBezTo>
                  <a:pt x="68666" y="1029342"/>
                  <a:pt x="72509" y="1036711"/>
                  <a:pt x="85516" y="1127760"/>
                </a:cubicBezTo>
                <a:cubicBezTo>
                  <a:pt x="90034" y="1159389"/>
                  <a:pt x="95058" y="1224536"/>
                  <a:pt x="100756" y="1257300"/>
                </a:cubicBezTo>
                <a:cubicBezTo>
                  <a:pt x="107413" y="1295580"/>
                  <a:pt x="117228" y="1333274"/>
                  <a:pt x="123616" y="1371600"/>
                </a:cubicBezTo>
                <a:cubicBezTo>
                  <a:pt x="163218" y="1609213"/>
                  <a:pt x="102864" y="1311453"/>
                  <a:pt x="146476" y="1485900"/>
                </a:cubicBezTo>
                <a:cubicBezTo>
                  <a:pt x="150223" y="1500889"/>
                  <a:pt x="148730" y="1517132"/>
                  <a:pt x="154096" y="1531620"/>
                </a:cubicBezTo>
                <a:cubicBezTo>
                  <a:pt x="174251" y="1586040"/>
                  <a:pt x="222676" y="1691640"/>
                  <a:pt x="222676" y="1691640"/>
                </a:cubicBezTo>
                <a:cubicBezTo>
                  <a:pt x="227756" y="1717040"/>
                  <a:pt x="229725" y="1743266"/>
                  <a:pt x="237916" y="1767840"/>
                </a:cubicBezTo>
                <a:cubicBezTo>
                  <a:pt x="250150" y="1804543"/>
                  <a:pt x="283636" y="1874520"/>
                  <a:pt x="283636" y="1874520"/>
                </a:cubicBezTo>
                <a:cubicBezTo>
                  <a:pt x="286176" y="1887220"/>
                  <a:pt x="286065" y="1900754"/>
                  <a:pt x="291256" y="1912620"/>
                </a:cubicBezTo>
                <a:cubicBezTo>
                  <a:pt x="338763" y="2021208"/>
                  <a:pt x="323341" y="1964959"/>
                  <a:pt x="367456" y="2042160"/>
                </a:cubicBezTo>
                <a:cubicBezTo>
                  <a:pt x="486525" y="2250530"/>
                  <a:pt x="297960" y="1945536"/>
                  <a:pt x="443656" y="2164080"/>
                </a:cubicBezTo>
                <a:cubicBezTo>
                  <a:pt x="451819" y="2176325"/>
                  <a:pt x="501995" y="2264892"/>
                  <a:pt x="519856" y="2286000"/>
                </a:cubicBezTo>
                <a:cubicBezTo>
                  <a:pt x="536098" y="2305195"/>
                  <a:pt x="556728" y="2320338"/>
                  <a:pt x="573196" y="2339340"/>
                </a:cubicBezTo>
                <a:cubicBezTo>
                  <a:pt x="589831" y="2358535"/>
                  <a:pt x="601544" y="2381770"/>
                  <a:pt x="618916" y="2400300"/>
                </a:cubicBezTo>
                <a:cubicBezTo>
                  <a:pt x="639835" y="2422613"/>
                  <a:pt x="665869" y="2439633"/>
                  <a:pt x="687496" y="2461260"/>
                </a:cubicBezTo>
                <a:cubicBezTo>
                  <a:pt x="706588" y="2480352"/>
                  <a:pt x="722267" y="2502619"/>
                  <a:pt x="740836" y="2522220"/>
                </a:cubicBezTo>
                <a:cubicBezTo>
                  <a:pt x="768011" y="2550905"/>
                  <a:pt x="796716" y="2578100"/>
                  <a:pt x="824656" y="2606040"/>
                </a:cubicBezTo>
                <a:cubicBezTo>
                  <a:pt x="842436" y="2623820"/>
                  <a:pt x="861528" y="2640378"/>
                  <a:pt x="877996" y="2659380"/>
                </a:cubicBezTo>
                <a:cubicBezTo>
                  <a:pt x="911016" y="2697480"/>
                  <a:pt x="939113" y="2740480"/>
                  <a:pt x="977056" y="2773680"/>
                </a:cubicBezTo>
                <a:cubicBezTo>
                  <a:pt x="997376" y="2791460"/>
                  <a:pt x="1018504" y="2808357"/>
                  <a:pt x="1038016" y="2827020"/>
                </a:cubicBezTo>
                <a:cubicBezTo>
                  <a:pt x="1076953" y="2864264"/>
                  <a:pt x="1108471" y="2910002"/>
                  <a:pt x="1152316" y="2941320"/>
                </a:cubicBezTo>
                <a:cubicBezTo>
                  <a:pt x="1170096" y="2954020"/>
                  <a:pt x="1189601" y="2964600"/>
                  <a:pt x="1205656" y="2979420"/>
                </a:cubicBezTo>
                <a:cubicBezTo>
                  <a:pt x="1222863" y="2995304"/>
                  <a:pt x="1234323" y="3016710"/>
                  <a:pt x="1251376" y="3032760"/>
                </a:cubicBezTo>
                <a:cubicBezTo>
                  <a:pt x="1277664" y="3057502"/>
                  <a:pt x="1305820" y="3080357"/>
                  <a:pt x="1335196" y="3101340"/>
                </a:cubicBezTo>
                <a:cubicBezTo>
                  <a:pt x="1359300" y="3118557"/>
                  <a:pt x="1386560" y="3130917"/>
                  <a:pt x="1411396" y="3147060"/>
                </a:cubicBezTo>
                <a:cubicBezTo>
                  <a:pt x="1437392" y="3163957"/>
                  <a:pt x="1462636" y="3182008"/>
                  <a:pt x="1487596" y="3200400"/>
                </a:cubicBezTo>
                <a:cubicBezTo>
                  <a:pt x="1571567" y="3262274"/>
                  <a:pt x="1546345" y="3255146"/>
                  <a:pt x="1647616" y="3307080"/>
                </a:cubicBezTo>
                <a:cubicBezTo>
                  <a:pt x="1715345" y="3341813"/>
                  <a:pt x="1785931" y="3370822"/>
                  <a:pt x="1853356" y="3406140"/>
                </a:cubicBezTo>
                <a:cubicBezTo>
                  <a:pt x="1906696" y="3434080"/>
                  <a:pt x="1957722" y="3466972"/>
                  <a:pt x="2013376" y="3489960"/>
                </a:cubicBezTo>
                <a:cubicBezTo>
                  <a:pt x="2074998" y="3515413"/>
                  <a:pt x="2141973" y="3526159"/>
                  <a:pt x="2203876" y="3550920"/>
                </a:cubicBezTo>
                <a:cubicBezTo>
                  <a:pt x="2267376" y="3576320"/>
                  <a:pt x="2328394" y="3609125"/>
                  <a:pt x="2394376" y="3627120"/>
                </a:cubicBezTo>
                <a:cubicBezTo>
                  <a:pt x="2422316" y="3634740"/>
                  <a:pt x="2451463" y="3638841"/>
                  <a:pt x="2478196" y="3649980"/>
                </a:cubicBezTo>
                <a:cubicBezTo>
                  <a:pt x="2512814" y="3664404"/>
                  <a:pt x="2542141" y="3690152"/>
                  <a:pt x="2577256" y="3703320"/>
                </a:cubicBezTo>
                <a:cubicBezTo>
                  <a:pt x="2603846" y="3713291"/>
                  <a:pt x="2633579" y="3711464"/>
                  <a:pt x="2661076" y="3718560"/>
                </a:cubicBezTo>
                <a:cubicBezTo>
                  <a:pt x="2712430" y="3731813"/>
                  <a:pt x="2762853" y="3748460"/>
                  <a:pt x="2813476" y="3764280"/>
                </a:cubicBezTo>
                <a:cubicBezTo>
                  <a:pt x="2844142" y="3773863"/>
                  <a:pt x="2874996" y="3783052"/>
                  <a:pt x="2904916" y="3794760"/>
                </a:cubicBezTo>
                <a:cubicBezTo>
                  <a:pt x="2933497" y="3805944"/>
                  <a:pt x="2959704" y="3822906"/>
                  <a:pt x="2988736" y="3832860"/>
                </a:cubicBezTo>
                <a:cubicBezTo>
                  <a:pt x="3048804" y="3853455"/>
                  <a:pt x="3114820" y="3857802"/>
                  <a:pt x="3171616" y="3886200"/>
                </a:cubicBezTo>
                <a:cubicBezTo>
                  <a:pt x="3191936" y="3896360"/>
                  <a:pt x="3211762" y="3907574"/>
                  <a:pt x="3232576" y="3916680"/>
                </a:cubicBezTo>
                <a:cubicBezTo>
                  <a:pt x="3286114" y="3940103"/>
                  <a:pt x="3306241" y="3941447"/>
                  <a:pt x="3362116" y="3962400"/>
                </a:cubicBezTo>
                <a:cubicBezTo>
                  <a:pt x="3380228" y="3969192"/>
                  <a:pt x="3397427" y="3978249"/>
                  <a:pt x="3415456" y="3985260"/>
                </a:cubicBezTo>
                <a:cubicBezTo>
                  <a:pt x="3443164" y="3996036"/>
                  <a:pt x="3471760" y="4004483"/>
                  <a:pt x="3499276" y="4015740"/>
                </a:cubicBezTo>
                <a:cubicBezTo>
                  <a:pt x="3535104" y="4030397"/>
                  <a:pt x="3606480" y="4064427"/>
                  <a:pt x="3644056" y="4084320"/>
                </a:cubicBezTo>
                <a:cubicBezTo>
                  <a:pt x="3667168" y="4096556"/>
                  <a:pt x="3688355" y="4112708"/>
                  <a:pt x="3712636" y="4122420"/>
                </a:cubicBezTo>
                <a:cubicBezTo>
                  <a:pt x="3739525" y="4133176"/>
                  <a:pt x="3769103" y="4135766"/>
                  <a:pt x="3796456" y="4145280"/>
                </a:cubicBezTo>
                <a:cubicBezTo>
                  <a:pt x="3827643" y="4156128"/>
                  <a:pt x="3856336" y="4173669"/>
                  <a:pt x="3887896" y="4183380"/>
                </a:cubicBezTo>
                <a:cubicBezTo>
                  <a:pt x="3955610" y="4204215"/>
                  <a:pt x="4026014" y="4215588"/>
                  <a:pt x="4093636" y="4236720"/>
                </a:cubicBezTo>
                <a:cubicBezTo>
                  <a:pt x="4134276" y="4249420"/>
                  <a:pt x="4174531" y="4263424"/>
                  <a:pt x="4215556" y="4274820"/>
                </a:cubicBezTo>
                <a:cubicBezTo>
                  <a:pt x="4266009" y="4288835"/>
                  <a:pt x="4317054" y="4300633"/>
                  <a:pt x="4367956" y="4312920"/>
                </a:cubicBezTo>
                <a:cubicBezTo>
                  <a:pt x="4390720" y="4318415"/>
                  <a:pt x="4414320" y="4320755"/>
                  <a:pt x="4436536" y="4328160"/>
                </a:cubicBezTo>
                <a:cubicBezTo>
                  <a:pt x="4467862" y="4338602"/>
                  <a:pt x="4495820" y="4358757"/>
                  <a:pt x="4527976" y="4366260"/>
                </a:cubicBezTo>
                <a:cubicBezTo>
                  <a:pt x="4572774" y="4376713"/>
                  <a:pt x="4665136" y="4381500"/>
                  <a:pt x="4665136" y="4381500"/>
                </a:cubicBezTo>
                <a:lnTo>
                  <a:pt x="4764196" y="4411980"/>
                </a:lnTo>
                <a:cubicBezTo>
                  <a:pt x="4791998" y="4420089"/>
                  <a:pt x="4820400" y="4426119"/>
                  <a:pt x="4848016" y="4434840"/>
                </a:cubicBezTo>
                <a:cubicBezTo>
                  <a:pt x="4868710" y="4441375"/>
                  <a:pt x="4888315" y="4451059"/>
                  <a:pt x="4908976" y="4457700"/>
                </a:cubicBezTo>
                <a:cubicBezTo>
                  <a:pt x="4959469" y="4473930"/>
                  <a:pt x="5010524" y="4488353"/>
                  <a:pt x="5061376" y="4503420"/>
                </a:cubicBezTo>
                <a:cubicBezTo>
                  <a:pt x="5079106" y="4508673"/>
                  <a:pt x="5097302" y="4512441"/>
                  <a:pt x="5114716" y="4518660"/>
                </a:cubicBezTo>
                <a:cubicBezTo>
                  <a:pt x="5150276" y="4531360"/>
                  <a:pt x="5186110" y="4543318"/>
                  <a:pt x="5221396" y="4556760"/>
                </a:cubicBezTo>
                <a:cubicBezTo>
                  <a:pt x="5239473" y="4563646"/>
                  <a:pt x="5256519" y="4573114"/>
                  <a:pt x="5274736" y="4579620"/>
                </a:cubicBezTo>
                <a:cubicBezTo>
                  <a:pt x="5292150" y="4585839"/>
                  <a:pt x="5310533" y="4589012"/>
                  <a:pt x="5328076" y="4594860"/>
                </a:cubicBezTo>
                <a:cubicBezTo>
                  <a:pt x="5348664" y="4601723"/>
                  <a:pt x="5368448" y="4610857"/>
                  <a:pt x="5389036" y="4617720"/>
                </a:cubicBezTo>
                <a:cubicBezTo>
                  <a:pt x="5406579" y="4623568"/>
                  <a:pt x="5424755" y="4627353"/>
                  <a:pt x="5442376" y="4632960"/>
                </a:cubicBezTo>
                <a:cubicBezTo>
                  <a:pt x="5480646" y="4645137"/>
                  <a:pt x="5517295" y="4663184"/>
                  <a:pt x="5556676" y="4671060"/>
                </a:cubicBezTo>
                <a:cubicBezTo>
                  <a:pt x="5582076" y="4676140"/>
                  <a:pt x="5607325" y="4682042"/>
                  <a:pt x="5632876" y="4686300"/>
                </a:cubicBezTo>
                <a:cubicBezTo>
                  <a:pt x="5653076" y="4689667"/>
                  <a:pt x="5673709" y="4690146"/>
                  <a:pt x="5693836" y="4693920"/>
                </a:cubicBezTo>
                <a:cubicBezTo>
                  <a:pt x="5714423" y="4697780"/>
                  <a:pt x="5734257" y="4705052"/>
                  <a:pt x="5754796" y="4709160"/>
                </a:cubicBezTo>
                <a:cubicBezTo>
                  <a:pt x="5869707" y="4732142"/>
                  <a:pt x="5726525" y="4702878"/>
                  <a:pt x="5823376" y="4724400"/>
                </a:cubicBezTo>
                <a:cubicBezTo>
                  <a:pt x="5836019" y="4727210"/>
                  <a:pt x="5848776" y="4729480"/>
                  <a:pt x="5861476" y="4732020"/>
                </a:cubicBezTo>
                <a:cubicBezTo>
                  <a:pt x="5893043" y="4753064"/>
                  <a:pt x="5879827" y="4746522"/>
                  <a:pt x="5922436" y="4762500"/>
                </a:cubicBezTo>
                <a:cubicBezTo>
                  <a:pt x="5944898" y="4770923"/>
                  <a:pt x="5938152" y="4770120"/>
                  <a:pt x="5952916" y="4770120"/>
                </a:cubicBezTo>
              </a:path>
            </a:pathLst>
          </a:custGeom>
          <a:noFill/>
          <a:ln w="1270000">
            <a:solidFill>
              <a:schemeClr val="bg1"/>
            </a:solidFill>
          </a:ln>
          <a:effectLst>
            <a:glow rad="13970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Foliennummernplatzhalter 5">
            <a:extLst>
              <a:ext uri="{FF2B5EF4-FFF2-40B4-BE49-F238E27FC236}">
                <a16:creationId xmlns:a16="http://schemas.microsoft.com/office/drawing/2014/main" id="{733AC22E-7706-1A19-1B75-D611A652DAC8}"/>
              </a:ext>
            </a:extLst>
          </p:cNvPr>
          <p:cNvSpPr>
            <a:spLocks noGrp="1"/>
          </p:cNvSpPr>
          <p:nvPr>
            <p:ph type="sldNum" sz="quarter" idx="4"/>
          </p:nvPr>
        </p:nvSpPr>
        <p:spPr>
          <a:xfrm>
            <a:off x="8617657" y="6403236"/>
            <a:ext cx="478768" cy="365125"/>
          </a:xfrm>
          <a:prstGeom prst="rect">
            <a:avLst/>
          </a:prstGeom>
          <a:noFill/>
          <a:effectLst/>
        </p:spPr>
        <p:txBody>
          <a:bodyPr/>
          <a:lstStyle>
            <a:lvl1pPr>
              <a:defRPr lang="de-DE" dirty="0">
                <a:effectLst>
                  <a:glow rad="1333500">
                    <a:schemeClr val="bg1">
                      <a:alpha val="67000"/>
                    </a:schemeClr>
                  </a:glow>
                </a:effectLst>
              </a:defRPr>
            </a:lvl1pPr>
          </a:lstStyle>
          <a:p>
            <a:pPr algn="ctr"/>
            <a:endParaRPr lang="de-DE" dirty="0"/>
          </a:p>
        </p:txBody>
      </p:sp>
      <p:sp>
        <p:nvSpPr>
          <p:cNvPr id="10" name="Datumsplatzhalter 3">
            <a:extLst>
              <a:ext uri="{FF2B5EF4-FFF2-40B4-BE49-F238E27FC236}">
                <a16:creationId xmlns:a16="http://schemas.microsoft.com/office/drawing/2014/main" id="{78C8D522-69A6-56F5-D1FA-35A9FA90590E}"/>
              </a:ext>
            </a:extLst>
          </p:cNvPr>
          <p:cNvSpPr txBox="1">
            <a:spLocks/>
          </p:cNvSpPr>
          <p:nvPr userDrawn="1"/>
        </p:nvSpPr>
        <p:spPr>
          <a:xfrm>
            <a:off x="107504" y="6350000"/>
            <a:ext cx="1800200" cy="365125"/>
          </a:xfrm>
          <a:prstGeom prst="rect">
            <a:avLst/>
          </a:prstGeom>
          <a:noFill/>
          <a:effectLst/>
        </p:spPr>
        <p:txBody>
          <a:bodyPr/>
          <a:lstStyle>
            <a:defPPr>
              <a:defRPr lang="de-DE"/>
            </a:defPPr>
            <a:lvl1pPr marL="0" algn="ctr" defTabSz="914400" rtl="0" eaLnBrk="1" latinLnBrk="0" hangingPunct="1">
              <a:defRPr sz="1800" kern="1200">
                <a:solidFill>
                  <a:schemeClr val="tx1"/>
                </a:solidFill>
                <a:effectLst>
                  <a:glow rad="1333500">
                    <a:schemeClr val="bg1">
                      <a:alpha val="67000"/>
                    </a:schemeClr>
                  </a:glo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21.03.2026</a:t>
            </a:r>
          </a:p>
        </p:txBody>
      </p:sp>
    </p:spTree>
    <p:extLst>
      <p:ext uri="{BB962C8B-B14F-4D97-AF65-F5344CB8AC3E}">
        <p14:creationId xmlns:p14="http://schemas.microsoft.com/office/powerpoint/2010/main" val="3523187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53C85C33-FC4F-FF42-4941-198F65C47A4A}"/>
              </a:ext>
            </a:extLst>
          </p:cNvPr>
          <p:cNvSpPr>
            <a:spLocks noGrp="1"/>
          </p:cNvSpPr>
          <p:nvPr>
            <p:ph type="title" hasCustomPrompt="1"/>
          </p:nvPr>
        </p:nvSpPr>
        <p:spPr>
          <a:xfrm>
            <a:off x="457200" y="136525"/>
            <a:ext cx="6131024" cy="700187"/>
          </a:xfrm>
          <a:prstGeom prst="rect">
            <a:avLst/>
          </a:prstGeom>
        </p:spPr>
        <p:txBody>
          <a:bodyPr/>
          <a:lstStyle>
            <a:lvl1pPr algn="l">
              <a:defRPr/>
            </a:lvl1pPr>
          </a:lstStyle>
          <a:p>
            <a:r>
              <a:rPr lang="de-AT" dirty="0"/>
              <a:t>F</a:t>
            </a:r>
            <a:r>
              <a:rPr lang="de-DE" dirty="0" err="1"/>
              <a:t>olientitel</a:t>
            </a:r>
            <a:endParaRPr lang="de-DE" dirty="0"/>
          </a:p>
        </p:txBody>
      </p:sp>
      <p:sp>
        <p:nvSpPr>
          <p:cNvPr id="8" name="Inhaltsplatzhalter 2">
            <a:extLst>
              <a:ext uri="{FF2B5EF4-FFF2-40B4-BE49-F238E27FC236}">
                <a16:creationId xmlns:a16="http://schemas.microsoft.com/office/drawing/2014/main" id="{7E49981E-FAED-123E-A5B5-1DFA38921D02}"/>
              </a:ext>
            </a:extLst>
          </p:cNvPr>
          <p:cNvSpPr>
            <a:spLocks noGrp="1"/>
          </p:cNvSpPr>
          <p:nvPr>
            <p:ph idx="1" hasCustomPrompt="1"/>
          </p:nvPr>
        </p:nvSpPr>
        <p:spPr>
          <a:xfrm>
            <a:off x="467544" y="1268760"/>
            <a:ext cx="8229600" cy="4525963"/>
          </a:xfrm>
          <a:prstGeom prst="rect">
            <a:avLst/>
          </a:prstGeom>
        </p:spPr>
        <p:txBody>
          <a:bodyPr/>
          <a:lstStyle>
            <a:lvl2pPr>
              <a:buFont typeface="Arial" panose="020B0604020202020204" pitchFamily="34" charset="0"/>
              <a:buChar char="•"/>
              <a:defRPr/>
            </a:lvl2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3">
            <a:extLst>
              <a:ext uri="{FF2B5EF4-FFF2-40B4-BE49-F238E27FC236}">
                <a16:creationId xmlns:a16="http://schemas.microsoft.com/office/drawing/2014/main" id="{C7874FA3-6DC2-CF9D-6AA3-CA9E670E570B}"/>
              </a:ext>
            </a:extLst>
          </p:cNvPr>
          <p:cNvSpPr txBox="1">
            <a:spLocks/>
          </p:cNvSpPr>
          <p:nvPr userDrawn="1"/>
        </p:nvSpPr>
        <p:spPr>
          <a:xfrm>
            <a:off x="107504" y="6350000"/>
            <a:ext cx="1800200" cy="365125"/>
          </a:xfrm>
          <a:prstGeom prst="rect">
            <a:avLst/>
          </a:prstGeom>
          <a:noFill/>
          <a:effectLst/>
        </p:spPr>
        <p:txBody>
          <a:bodyPr/>
          <a:lstStyle>
            <a:defPPr>
              <a:defRPr lang="de-DE"/>
            </a:defPPr>
            <a:lvl1pPr marL="0" algn="ctr" defTabSz="914400" rtl="0" eaLnBrk="1" latinLnBrk="0" hangingPunct="1">
              <a:defRPr sz="1800" kern="1200">
                <a:solidFill>
                  <a:schemeClr val="tx1"/>
                </a:solidFill>
                <a:effectLst>
                  <a:glow rad="1333500">
                    <a:schemeClr val="bg1">
                      <a:alpha val="67000"/>
                    </a:schemeClr>
                  </a:glo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21.03.2026</a:t>
            </a:r>
          </a:p>
        </p:txBody>
      </p:sp>
      <p:pic>
        <p:nvPicPr>
          <p:cNvPr id="3" name="Picture 1" descr="I:\001 JHG NW\JHG-NWa.png">
            <a:extLst>
              <a:ext uri="{FF2B5EF4-FFF2-40B4-BE49-F238E27FC236}">
                <a16:creationId xmlns:a16="http://schemas.microsoft.com/office/drawing/2014/main" id="{D259FB74-744A-9CB8-D362-8BACAD986AC6}"/>
              </a:ext>
            </a:extLst>
          </p:cNvPr>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6226638" y="0"/>
            <a:ext cx="1432416" cy="989079"/>
          </a:xfrm>
          <a:prstGeom prst="rect">
            <a:avLst/>
          </a:prstGeom>
          <a:noFill/>
        </p:spPr>
      </p:pic>
      <p:pic>
        <p:nvPicPr>
          <p:cNvPr id="4" name="Grafik 3" descr="Ein Bild, das Text, Schrift, Grafiken, Logo enthält.&#10;&#10;KI-generierte Inhalte können fehlerhaft sein.">
            <a:extLst>
              <a:ext uri="{FF2B5EF4-FFF2-40B4-BE49-F238E27FC236}">
                <a16:creationId xmlns:a16="http://schemas.microsoft.com/office/drawing/2014/main" id="{A92FEEC8-54CA-6EC9-334A-51B74DE44104}"/>
              </a:ext>
            </a:extLst>
          </p:cNvPr>
          <p:cNvPicPr>
            <a:picLocks noChangeAspect="1"/>
          </p:cNvPicPr>
          <p:nvPr userDrawn="1"/>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711584" y="54206"/>
            <a:ext cx="1432416" cy="916940"/>
          </a:xfrm>
          <a:prstGeom prst="rect">
            <a:avLst/>
          </a:prstGeom>
        </p:spPr>
      </p:pic>
      <p:sp>
        <p:nvSpPr>
          <p:cNvPr id="12" name="Freihandform: Form 11">
            <a:extLst>
              <a:ext uri="{FF2B5EF4-FFF2-40B4-BE49-F238E27FC236}">
                <a16:creationId xmlns:a16="http://schemas.microsoft.com/office/drawing/2014/main" id="{CEF158C1-FCF7-9351-5B5D-D8DB262D68F6}"/>
              </a:ext>
            </a:extLst>
          </p:cNvPr>
          <p:cNvSpPr/>
          <p:nvPr userDrawn="1"/>
        </p:nvSpPr>
        <p:spPr>
          <a:xfrm rot="19485834">
            <a:off x="3176837" y="3795708"/>
            <a:ext cx="1953068" cy="3475484"/>
          </a:xfrm>
          <a:custGeom>
            <a:avLst/>
            <a:gdLst>
              <a:gd name="connsiteX0" fmla="*/ 16936 w 5952916"/>
              <a:gd name="connsiteY0" fmla="*/ 0 h 4770140"/>
              <a:gd name="connsiteX1" fmla="*/ 9316 w 5952916"/>
              <a:gd name="connsiteY1" fmla="*/ 76200 h 4770140"/>
              <a:gd name="connsiteX2" fmla="*/ 1696 w 5952916"/>
              <a:gd name="connsiteY2" fmla="*/ 106680 h 4770140"/>
              <a:gd name="connsiteX3" fmla="*/ 16936 w 5952916"/>
              <a:gd name="connsiteY3" fmla="*/ 723900 h 4770140"/>
              <a:gd name="connsiteX4" fmla="*/ 32176 w 5952916"/>
              <a:gd name="connsiteY4" fmla="*/ 815340 h 4770140"/>
              <a:gd name="connsiteX5" fmla="*/ 47416 w 5952916"/>
              <a:gd name="connsiteY5" fmla="*/ 937260 h 4770140"/>
              <a:gd name="connsiteX6" fmla="*/ 85516 w 5952916"/>
              <a:gd name="connsiteY6" fmla="*/ 1127760 h 4770140"/>
              <a:gd name="connsiteX7" fmla="*/ 100756 w 5952916"/>
              <a:gd name="connsiteY7" fmla="*/ 1257300 h 4770140"/>
              <a:gd name="connsiteX8" fmla="*/ 123616 w 5952916"/>
              <a:gd name="connsiteY8" fmla="*/ 1371600 h 4770140"/>
              <a:gd name="connsiteX9" fmla="*/ 146476 w 5952916"/>
              <a:gd name="connsiteY9" fmla="*/ 1485900 h 4770140"/>
              <a:gd name="connsiteX10" fmla="*/ 154096 w 5952916"/>
              <a:gd name="connsiteY10" fmla="*/ 1531620 h 4770140"/>
              <a:gd name="connsiteX11" fmla="*/ 222676 w 5952916"/>
              <a:gd name="connsiteY11" fmla="*/ 1691640 h 4770140"/>
              <a:gd name="connsiteX12" fmla="*/ 237916 w 5952916"/>
              <a:gd name="connsiteY12" fmla="*/ 1767840 h 4770140"/>
              <a:gd name="connsiteX13" fmla="*/ 283636 w 5952916"/>
              <a:gd name="connsiteY13" fmla="*/ 1874520 h 4770140"/>
              <a:gd name="connsiteX14" fmla="*/ 291256 w 5952916"/>
              <a:gd name="connsiteY14" fmla="*/ 1912620 h 4770140"/>
              <a:gd name="connsiteX15" fmla="*/ 367456 w 5952916"/>
              <a:gd name="connsiteY15" fmla="*/ 2042160 h 4770140"/>
              <a:gd name="connsiteX16" fmla="*/ 443656 w 5952916"/>
              <a:gd name="connsiteY16" fmla="*/ 2164080 h 4770140"/>
              <a:gd name="connsiteX17" fmla="*/ 519856 w 5952916"/>
              <a:gd name="connsiteY17" fmla="*/ 2286000 h 4770140"/>
              <a:gd name="connsiteX18" fmla="*/ 573196 w 5952916"/>
              <a:gd name="connsiteY18" fmla="*/ 2339340 h 4770140"/>
              <a:gd name="connsiteX19" fmla="*/ 618916 w 5952916"/>
              <a:gd name="connsiteY19" fmla="*/ 2400300 h 4770140"/>
              <a:gd name="connsiteX20" fmla="*/ 687496 w 5952916"/>
              <a:gd name="connsiteY20" fmla="*/ 2461260 h 4770140"/>
              <a:gd name="connsiteX21" fmla="*/ 740836 w 5952916"/>
              <a:gd name="connsiteY21" fmla="*/ 2522220 h 4770140"/>
              <a:gd name="connsiteX22" fmla="*/ 824656 w 5952916"/>
              <a:gd name="connsiteY22" fmla="*/ 2606040 h 4770140"/>
              <a:gd name="connsiteX23" fmla="*/ 877996 w 5952916"/>
              <a:gd name="connsiteY23" fmla="*/ 2659380 h 4770140"/>
              <a:gd name="connsiteX24" fmla="*/ 977056 w 5952916"/>
              <a:gd name="connsiteY24" fmla="*/ 2773680 h 4770140"/>
              <a:gd name="connsiteX25" fmla="*/ 1038016 w 5952916"/>
              <a:gd name="connsiteY25" fmla="*/ 2827020 h 4770140"/>
              <a:gd name="connsiteX26" fmla="*/ 1152316 w 5952916"/>
              <a:gd name="connsiteY26" fmla="*/ 2941320 h 4770140"/>
              <a:gd name="connsiteX27" fmla="*/ 1205656 w 5952916"/>
              <a:gd name="connsiteY27" fmla="*/ 2979420 h 4770140"/>
              <a:gd name="connsiteX28" fmla="*/ 1251376 w 5952916"/>
              <a:gd name="connsiteY28" fmla="*/ 3032760 h 4770140"/>
              <a:gd name="connsiteX29" fmla="*/ 1335196 w 5952916"/>
              <a:gd name="connsiteY29" fmla="*/ 3101340 h 4770140"/>
              <a:gd name="connsiteX30" fmla="*/ 1411396 w 5952916"/>
              <a:gd name="connsiteY30" fmla="*/ 3147060 h 4770140"/>
              <a:gd name="connsiteX31" fmla="*/ 1487596 w 5952916"/>
              <a:gd name="connsiteY31" fmla="*/ 3200400 h 4770140"/>
              <a:gd name="connsiteX32" fmla="*/ 1647616 w 5952916"/>
              <a:gd name="connsiteY32" fmla="*/ 3307080 h 4770140"/>
              <a:gd name="connsiteX33" fmla="*/ 1853356 w 5952916"/>
              <a:gd name="connsiteY33" fmla="*/ 3406140 h 4770140"/>
              <a:gd name="connsiteX34" fmla="*/ 2013376 w 5952916"/>
              <a:gd name="connsiteY34" fmla="*/ 3489960 h 4770140"/>
              <a:gd name="connsiteX35" fmla="*/ 2203876 w 5952916"/>
              <a:gd name="connsiteY35" fmla="*/ 3550920 h 4770140"/>
              <a:gd name="connsiteX36" fmla="*/ 2394376 w 5952916"/>
              <a:gd name="connsiteY36" fmla="*/ 3627120 h 4770140"/>
              <a:gd name="connsiteX37" fmla="*/ 2478196 w 5952916"/>
              <a:gd name="connsiteY37" fmla="*/ 3649980 h 4770140"/>
              <a:gd name="connsiteX38" fmla="*/ 2577256 w 5952916"/>
              <a:gd name="connsiteY38" fmla="*/ 3703320 h 4770140"/>
              <a:gd name="connsiteX39" fmla="*/ 2661076 w 5952916"/>
              <a:gd name="connsiteY39" fmla="*/ 3718560 h 4770140"/>
              <a:gd name="connsiteX40" fmla="*/ 2813476 w 5952916"/>
              <a:gd name="connsiteY40" fmla="*/ 3764280 h 4770140"/>
              <a:gd name="connsiteX41" fmla="*/ 2904916 w 5952916"/>
              <a:gd name="connsiteY41" fmla="*/ 3794760 h 4770140"/>
              <a:gd name="connsiteX42" fmla="*/ 2988736 w 5952916"/>
              <a:gd name="connsiteY42" fmla="*/ 3832860 h 4770140"/>
              <a:gd name="connsiteX43" fmla="*/ 3171616 w 5952916"/>
              <a:gd name="connsiteY43" fmla="*/ 3886200 h 4770140"/>
              <a:gd name="connsiteX44" fmla="*/ 3232576 w 5952916"/>
              <a:gd name="connsiteY44" fmla="*/ 3916680 h 4770140"/>
              <a:gd name="connsiteX45" fmla="*/ 3362116 w 5952916"/>
              <a:gd name="connsiteY45" fmla="*/ 3962400 h 4770140"/>
              <a:gd name="connsiteX46" fmla="*/ 3415456 w 5952916"/>
              <a:gd name="connsiteY46" fmla="*/ 3985260 h 4770140"/>
              <a:gd name="connsiteX47" fmla="*/ 3499276 w 5952916"/>
              <a:gd name="connsiteY47" fmla="*/ 4015740 h 4770140"/>
              <a:gd name="connsiteX48" fmla="*/ 3644056 w 5952916"/>
              <a:gd name="connsiteY48" fmla="*/ 4084320 h 4770140"/>
              <a:gd name="connsiteX49" fmla="*/ 3712636 w 5952916"/>
              <a:gd name="connsiteY49" fmla="*/ 4122420 h 4770140"/>
              <a:gd name="connsiteX50" fmla="*/ 3796456 w 5952916"/>
              <a:gd name="connsiteY50" fmla="*/ 4145280 h 4770140"/>
              <a:gd name="connsiteX51" fmla="*/ 3887896 w 5952916"/>
              <a:gd name="connsiteY51" fmla="*/ 4183380 h 4770140"/>
              <a:gd name="connsiteX52" fmla="*/ 4093636 w 5952916"/>
              <a:gd name="connsiteY52" fmla="*/ 4236720 h 4770140"/>
              <a:gd name="connsiteX53" fmla="*/ 4215556 w 5952916"/>
              <a:gd name="connsiteY53" fmla="*/ 4274820 h 4770140"/>
              <a:gd name="connsiteX54" fmla="*/ 4367956 w 5952916"/>
              <a:gd name="connsiteY54" fmla="*/ 4312920 h 4770140"/>
              <a:gd name="connsiteX55" fmla="*/ 4436536 w 5952916"/>
              <a:gd name="connsiteY55" fmla="*/ 4328160 h 4770140"/>
              <a:gd name="connsiteX56" fmla="*/ 4527976 w 5952916"/>
              <a:gd name="connsiteY56" fmla="*/ 4366260 h 4770140"/>
              <a:gd name="connsiteX57" fmla="*/ 4665136 w 5952916"/>
              <a:gd name="connsiteY57" fmla="*/ 4381500 h 4770140"/>
              <a:gd name="connsiteX58" fmla="*/ 4764196 w 5952916"/>
              <a:gd name="connsiteY58" fmla="*/ 4411980 h 4770140"/>
              <a:gd name="connsiteX59" fmla="*/ 4848016 w 5952916"/>
              <a:gd name="connsiteY59" fmla="*/ 4434840 h 4770140"/>
              <a:gd name="connsiteX60" fmla="*/ 4908976 w 5952916"/>
              <a:gd name="connsiteY60" fmla="*/ 4457700 h 4770140"/>
              <a:gd name="connsiteX61" fmla="*/ 5061376 w 5952916"/>
              <a:gd name="connsiteY61" fmla="*/ 4503420 h 4770140"/>
              <a:gd name="connsiteX62" fmla="*/ 5114716 w 5952916"/>
              <a:gd name="connsiteY62" fmla="*/ 4518660 h 4770140"/>
              <a:gd name="connsiteX63" fmla="*/ 5221396 w 5952916"/>
              <a:gd name="connsiteY63" fmla="*/ 4556760 h 4770140"/>
              <a:gd name="connsiteX64" fmla="*/ 5274736 w 5952916"/>
              <a:gd name="connsiteY64" fmla="*/ 4579620 h 4770140"/>
              <a:gd name="connsiteX65" fmla="*/ 5328076 w 5952916"/>
              <a:gd name="connsiteY65" fmla="*/ 4594860 h 4770140"/>
              <a:gd name="connsiteX66" fmla="*/ 5389036 w 5952916"/>
              <a:gd name="connsiteY66" fmla="*/ 4617720 h 4770140"/>
              <a:gd name="connsiteX67" fmla="*/ 5442376 w 5952916"/>
              <a:gd name="connsiteY67" fmla="*/ 4632960 h 4770140"/>
              <a:gd name="connsiteX68" fmla="*/ 5556676 w 5952916"/>
              <a:gd name="connsiteY68" fmla="*/ 4671060 h 4770140"/>
              <a:gd name="connsiteX69" fmla="*/ 5632876 w 5952916"/>
              <a:gd name="connsiteY69" fmla="*/ 4686300 h 4770140"/>
              <a:gd name="connsiteX70" fmla="*/ 5693836 w 5952916"/>
              <a:gd name="connsiteY70" fmla="*/ 4693920 h 4770140"/>
              <a:gd name="connsiteX71" fmla="*/ 5754796 w 5952916"/>
              <a:gd name="connsiteY71" fmla="*/ 4709160 h 4770140"/>
              <a:gd name="connsiteX72" fmla="*/ 5823376 w 5952916"/>
              <a:gd name="connsiteY72" fmla="*/ 4724400 h 4770140"/>
              <a:gd name="connsiteX73" fmla="*/ 5861476 w 5952916"/>
              <a:gd name="connsiteY73" fmla="*/ 4732020 h 4770140"/>
              <a:gd name="connsiteX74" fmla="*/ 5922436 w 5952916"/>
              <a:gd name="connsiteY74" fmla="*/ 4762500 h 4770140"/>
              <a:gd name="connsiteX75" fmla="*/ 5952916 w 5952916"/>
              <a:gd name="connsiteY75" fmla="*/ 4770120 h 477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952916" h="4770140">
                <a:moveTo>
                  <a:pt x="16936" y="0"/>
                </a:moveTo>
                <a:cubicBezTo>
                  <a:pt x="14396" y="25400"/>
                  <a:pt x="12926" y="50930"/>
                  <a:pt x="9316" y="76200"/>
                </a:cubicBezTo>
                <a:cubicBezTo>
                  <a:pt x="7835" y="86567"/>
                  <a:pt x="1696" y="96207"/>
                  <a:pt x="1696" y="106680"/>
                </a:cubicBezTo>
                <a:cubicBezTo>
                  <a:pt x="1696" y="133007"/>
                  <a:pt x="-7501" y="544696"/>
                  <a:pt x="16936" y="723900"/>
                </a:cubicBezTo>
                <a:cubicBezTo>
                  <a:pt x="21111" y="754517"/>
                  <a:pt x="27806" y="784750"/>
                  <a:pt x="32176" y="815340"/>
                </a:cubicBezTo>
                <a:cubicBezTo>
                  <a:pt x="37968" y="855885"/>
                  <a:pt x="38207" y="897353"/>
                  <a:pt x="47416" y="937260"/>
                </a:cubicBezTo>
                <a:cubicBezTo>
                  <a:pt x="68666" y="1029342"/>
                  <a:pt x="72509" y="1036711"/>
                  <a:pt x="85516" y="1127760"/>
                </a:cubicBezTo>
                <a:cubicBezTo>
                  <a:pt x="90034" y="1159389"/>
                  <a:pt x="95058" y="1224536"/>
                  <a:pt x="100756" y="1257300"/>
                </a:cubicBezTo>
                <a:cubicBezTo>
                  <a:pt x="107413" y="1295580"/>
                  <a:pt x="117228" y="1333274"/>
                  <a:pt x="123616" y="1371600"/>
                </a:cubicBezTo>
                <a:cubicBezTo>
                  <a:pt x="163218" y="1609213"/>
                  <a:pt x="102864" y="1311453"/>
                  <a:pt x="146476" y="1485900"/>
                </a:cubicBezTo>
                <a:cubicBezTo>
                  <a:pt x="150223" y="1500889"/>
                  <a:pt x="148730" y="1517132"/>
                  <a:pt x="154096" y="1531620"/>
                </a:cubicBezTo>
                <a:cubicBezTo>
                  <a:pt x="174251" y="1586040"/>
                  <a:pt x="222676" y="1691640"/>
                  <a:pt x="222676" y="1691640"/>
                </a:cubicBezTo>
                <a:cubicBezTo>
                  <a:pt x="227756" y="1717040"/>
                  <a:pt x="229725" y="1743266"/>
                  <a:pt x="237916" y="1767840"/>
                </a:cubicBezTo>
                <a:cubicBezTo>
                  <a:pt x="250150" y="1804543"/>
                  <a:pt x="283636" y="1874520"/>
                  <a:pt x="283636" y="1874520"/>
                </a:cubicBezTo>
                <a:cubicBezTo>
                  <a:pt x="286176" y="1887220"/>
                  <a:pt x="286065" y="1900754"/>
                  <a:pt x="291256" y="1912620"/>
                </a:cubicBezTo>
                <a:cubicBezTo>
                  <a:pt x="338763" y="2021208"/>
                  <a:pt x="323341" y="1964959"/>
                  <a:pt x="367456" y="2042160"/>
                </a:cubicBezTo>
                <a:cubicBezTo>
                  <a:pt x="486525" y="2250530"/>
                  <a:pt x="297960" y="1945536"/>
                  <a:pt x="443656" y="2164080"/>
                </a:cubicBezTo>
                <a:cubicBezTo>
                  <a:pt x="451819" y="2176325"/>
                  <a:pt x="501995" y="2264892"/>
                  <a:pt x="519856" y="2286000"/>
                </a:cubicBezTo>
                <a:cubicBezTo>
                  <a:pt x="536098" y="2305195"/>
                  <a:pt x="556728" y="2320338"/>
                  <a:pt x="573196" y="2339340"/>
                </a:cubicBezTo>
                <a:cubicBezTo>
                  <a:pt x="589831" y="2358535"/>
                  <a:pt x="601544" y="2381770"/>
                  <a:pt x="618916" y="2400300"/>
                </a:cubicBezTo>
                <a:cubicBezTo>
                  <a:pt x="639835" y="2422613"/>
                  <a:pt x="665869" y="2439633"/>
                  <a:pt x="687496" y="2461260"/>
                </a:cubicBezTo>
                <a:cubicBezTo>
                  <a:pt x="706588" y="2480352"/>
                  <a:pt x="722267" y="2502619"/>
                  <a:pt x="740836" y="2522220"/>
                </a:cubicBezTo>
                <a:cubicBezTo>
                  <a:pt x="768011" y="2550905"/>
                  <a:pt x="796716" y="2578100"/>
                  <a:pt x="824656" y="2606040"/>
                </a:cubicBezTo>
                <a:cubicBezTo>
                  <a:pt x="842436" y="2623820"/>
                  <a:pt x="861528" y="2640378"/>
                  <a:pt x="877996" y="2659380"/>
                </a:cubicBezTo>
                <a:cubicBezTo>
                  <a:pt x="911016" y="2697480"/>
                  <a:pt x="939113" y="2740480"/>
                  <a:pt x="977056" y="2773680"/>
                </a:cubicBezTo>
                <a:cubicBezTo>
                  <a:pt x="997376" y="2791460"/>
                  <a:pt x="1018504" y="2808357"/>
                  <a:pt x="1038016" y="2827020"/>
                </a:cubicBezTo>
                <a:cubicBezTo>
                  <a:pt x="1076953" y="2864264"/>
                  <a:pt x="1108471" y="2910002"/>
                  <a:pt x="1152316" y="2941320"/>
                </a:cubicBezTo>
                <a:cubicBezTo>
                  <a:pt x="1170096" y="2954020"/>
                  <a:pt x="1189601" y="2964600"/>
                  <a:pt x="1205656" y="2979420"/>
                </a:cubicBezTo>
                <a:cubicBezTo>
                  <a:pt x="1222863" y="2995304"/>
                  <a:pt x="1234323" y="3016710"/>
                  <a:pt x="1251376" y="3032760"/>
                </a:cubicBezTo>
                <a:cubicBezTo>
                  <a:pt x="1277664" y="3057502"/>
                  <a:pt x="1305820" y="3080357"/>
                  <a:pt x="1335196" y="3101340"/>
                </a:cubicBezTo>
                <a:cubicBezTo>
                  <a:pt x="1359300" y="3118557"/>
                  <a:pt x="1386560" y="3130917"/>
                  <a:pt x="1411396" y="3147060"/>
                </a:cubicBezTo>
                <a:cubicBezTo>
                  <a:pt x="1437392" y="3163957"/>
                  <a:pt x="1462636" y="3182008"/>
                  <a:pt x="1487596" y="3200400"/>
                </a:cubicBezTo>
                <a:cubicBezTo>
                  <a:pt x="1571567" y="3262274"/>
                  <a:pt x="1546345" y="3255146"/>
                  <a:pt x="1647616" y="3307080"/>
                </a:cubicBezTo>
                <a:cubicBezTo>
                  <a:pt x="1715345" y="3341813"/>
                  <a:pt x="1785931" y="3370822"/>
                  <a:pt x="1853356" y="3406140"/>
                </a:cubicBezTo>
                <a:cubicBezTo>
                  <a:pt x="1906696" y="3434080"/>
                  <a:pt x="1957722" y="3466972"/>
                  <a:pt x="2013376" y="3489960"/>
                </a:cubicBezTo>
                <a:cubicBezTo>
                  <a:pt x="2074998" y="3515413"/>
                  <a:pt x="2141973" y="3526159"/>
                  <a:pt x="2203876" y="3550920"/>
                </a:cubicBezTo>
                <a:cubicBezTo>
                  <a:pt x="2267376" y="3576320"/>
                  <a:pt x="2328394" y="3609125"/>
                  <a:pt x="2394376" y="3627120"/>
                </a:cubicBezTo>
                <a:cubicBezTo>
                  <a:pt x="2422316" y="3634740"/>
                  <a:pt x="2451463" y="3638841"/>
                  <a:pt x="2478196" y="3649980"/>
                </a:cubicBezTo>
                <a:cubicBezTo>
                  <a:pt x="2512814" y="3664404"/>
                  <a:pt x="2542141" y="3690152"/>
                  <a:pt x="2577256" y="3703320"/>
                </a:cubicBezTo>
                <a:cubicBezTo>
                  <a:pt x="2603846" y="3713291"/>
                  <a:pt x="2633579" y="3711464"/>
                  <a:pt x="2661076" y="3718560"/>
                </a:cubicBezTo>
                <a:cubicBezTo>
                  <a:pt x="2712430" y="3731813"/>
                  <a:pt x="2762853" y="3748460"/>
                  <a:pt x="2813476" y="3764280"/>
                </a:cubicBezTo>
                <a:cubicBezTo>
                  <a:pt x="2844142" y="3773863"/>
                  <a:pt x="2874996" y="3783052"/>
                  <a:pt x="2904916" y="3794760"/>
                </a:cubicBezTo>
                <a:cubicBezTo>
                  <a:pt x="2933497" y="3805944"/>
                  <a:pt x="2959704" y="3822906"/>
                  <a:pt x="2988736" y="3832860"/>
                </a:cubicBezTo>
                <a:cubicBezTo>
                  <a:pt x="3048804" y="3853455"/>
                  <a:pt x="3114820" y="3857802"/>
                  <a:pt x="3171616" y="3886200"/>
                </a:cubicBezTo>
                <a:cubicBezTo>
                  <a:pt x="3191936" y="3896360"/>
                  <a:pt x="3211762" y="3907574"/>
                  <a:pt x="3232576" y="3916680"/>
                </a:cubicBezTo>
                <a:cubicBezTo>
                  <a:pt x="3286114" y="3940103"/>
                  <a:pt x="3306241" y="3941447"/>
                  <a:pt x="3362116" y="3962400"/>
                </a:cubicBezTo>
                <a:cubicBezTo>
                  <a:pt x="3380228" y="3969192"/>
                  <a:pt x="3397427" y="3978249"/>
                  <a:pt x="3415456" y="3985260"/>
                </a:cubicBezTo>
                <a:cubicBezTo>
                  <a:pt x="3443164" y="3996036"/>
                  <a:pt x="3471760" y="4004483"/>
                  <a:pt x="3499276" y="4015740"/>
                </a:cubicBezTo>
                <a:cubicBezTo>
                  <a:pt x="3535104" y="4030397"/>
                  <a:pt x="3606480" y="4064427"/>
                  <a:pt x="3644056" y="4084320"/>
                </a:cubicBezTo>
                <a:cubicBezTo>
                  <a:pt x="3667168" y="4096556"/>
                  <a:pt x="3688355" y="4112708"/>
                  <a:pt x="3712636" y="4122420"/>
                </a:cubicBezTo>
                <a:cubicBezTo>
                  <a:pt x="3739525" y="4133176"/>
                  <a:pt x="3769103" y="4135766"/>
                  <a:pt x="3796456" y="4145280"/>
                </a:cubicBezTo>
                <a:cubicBezTo>
                  <a:pt x="3827643" y="4156128"/>
                  <a:pt x="3856336" y="4173669"/>
                  <a:pt x="3887896" y="4183380"/>
                </a:cubicBezTo>
                <a:cubicBezTo>
                  <a:pt x="3955610" y="4204215"/>
                  <a:pt x="4026014" y="4215588"/>
                  <a:pt x="4093636" y="4236720"/>
                </a:cubicBezTo>
                <a:cubicBezTo>
                  <a:pt x="4134276" y="4249420"/>
                  <a:pt x="4174531" y="4263424"/>
                  <a:pt x="4215556" y="4274820"/>
                </a:cubicBezTo>
                <a:cubicBezTo>
                  <a:pt x="4266009" y="4288835"/>
                  <a:pt x="4317054" y="4300633"/>
                  <a:pt x="4367956" y="4312920"/>
                </a:cubicBezTo>
                <a:cubicBezTo>
                  <a:pt x="4390720" y="4318415"/>
                  <a:pt x="4414320" y="4320755"/>
                  <a:pt x="4436536" y="4328160"/>
                </a:cubicBezTo>
                <a:cubicBezTo>
                  <a:pt x="4467862" y="4338602"/>
                  <a:pt x="4495820" y="4358757"/>
                  <a:pt x="4527976" y="4366260"/>
                </a:cubicBezTo>
                <a:cubicBezTo>
                  <a:pt x="4572774" y="4376713"/>
                  <a:pt x="4665136" y="4381500"/>
                  <a:pt x="4665136" y="4381500"/>
                </a:cubicBezTo>
                <a:lnTo>
                  <a:pt x="4764196" y="4411980"/>
                </a:lnTo>
                <a:cubicBezTo>
                  <a:pt x="4791998" y="4420089"/>
                  <a:pt x="4820400" y="4426119"/>
                  <a:pt x="4848016" y="4434840"/>
                </a:cubicBezTo>
                <a:cubicBezTo>
                  <a:pt x="4868710" y="4441375"/>
                  <a:pt x="4888315" y="4451059"/>
                  <a:pt x="4908976" y="4457700"/>
                </a:cubicBezTo>
                <a:cubicBezTo>
                  <a:pt x="4959469" y="4473930"/>
                  <a:pt x="5010524" y="4488353"/>
                  <a:pt x="5061376" y="4503420"/>
                </a:cubicBezTo>
                <a:cubicBezTo>
                  <a:pt x="5079106" y="4508673"/>
                  <a:pt x="5097302" y="4512441"/>
                  <a:pt x="5114716" y="4518660"/>
                </a:cubicBezTo>
                <a:cubicBezTo>
                  <a:pt x="5150276" y="4531360"/>
                  <a:pt x="5186110" y="4543318"/>
                  <a:pt x="5221396" y="4556760"/>
                </a:cubicBezTo>
                <a:cubicBezTo>
                  <a:pt x="5239473" y="4563646"/>
                  <a:pt x="5256519" y="4573114"/>
                  <a:pt x="5274736" y="4579620"/>
                </a:cubicBezTo>
                <a:cubicBezTo>
                  <a:pt x="5292150" y="4585839"/>
                  <a:pt x="5310533" y="4589012"/>
                  <a:pt x="5328076" y="4594860"/>
                </a:cubicBezTo>
                <a:cubicBezTo>
                  <a:pt x="5348664" y="4601723"/>
                  <a:pt x="5368448" y="4610857"/>
                  <a:pt x="5389036" y="4617720"/>
                </a:cubicBezTo>
                <a:cubicBezTo>
                  <a:pt x="5406579" y="4623568"/>
                  <a:pt x="5424755" y="4627353"/>
                  <a:pt x="5442376" y="4632960"/>
                </a:cubicBezTo>
                <a:cubicBezTo>
                  <a:pt x="5480646" y="4645137"/>
                  <a:pt x="5517295" y="4663184"/>
                  <a:pt x="5556676" y="4671060"/>
                </a:cubicBezTo>
                <a:cubicBezTo>
                  <a:pt x="5582076" y="4676140"/>
                  <a:pt x="5607325" y="4682042"/>
                  <a:pt x="5632876" y="4686300"/>
                </a:cubicBezTo>
                <a:cubicBezTo>
                  <a:pt x="5653076" y="4689667"/>
                  <a:pt x="5673709" y="4690146"/>
                  <a:pt x="5693836" y="4693920"/>
                </a:cubicBezTo>
                <a:cubicBezTo>
                  <a:pt x="5714423" y="4697780"/>
                  <a:pt x="5734257" y="4705052"/>
                  <a:pt x="5754796" y="4709160"/>
                </a:cubicBezTo>
                <a:cubicBezTo>
                  <a:pt x="5869707" y="4732142"/>
                  <a:pt x="5726525" y="4702878"/>
                  <a:pt x="5823376" y="4724400"/>
                </a:cubicBezTo>
                <a:cubicBezTo>
                  <a:pt x="5836019" y="4727210"/>
                  <a:pt x="5848776" y="4729480"/>
                  <a:pt x="5861476" y="4732020"/>
                </a:cubicBezTo>
                <a:cubicBezTo>
                  <a:pt x="5893043" y="4753064"/>
                  <a:pt x="5879827" y="4746522"/>
                  <a:pt x="5922436" y="4762500"/>
                </a:cubicBezTo>
                <a:cubicBezTo>
                  <a:pt x="5944898" y="4770923"/>
                  <a:pt x="5938152" y="4770120"/>
                  <a:pt x="5952916" y="4770120"/>
                </a:cubicBezTo>
              </a:path>
            </a:pathLst>
          </a:custGeom>
          <a:noFill/>
          <a:ln w="1270000">
            <a:solidFill>
              <a:schemeClr val="bg1"/>
            </a:solidFill>
          </a:ln>
          <a:effectLst>
            <a:glow rad="13970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oliennummernplatzhalter 5">
            <a:extLst>
              <a:ext uri="{FF2B5EF4-FFF2-40B4-BE49-F238E27FC236}">
                <a16:creationId xmlns:a16="http://schemas.microsoft.com/office/drawing/2014/main" id="{774CA90A-BEEC-602B-89D9-9220C5CE4325}"/>
              </a:ext>
            </a:extLst>
          </p:cNvPr>
          <p:cNvSpPr>
            <a:spLocks noGrp="1"/>
          </p:cNvSpPr>
          <p:nvPr>
            <p:ph type="sldNum" sz="quarter" idx="4"/>
          </p:nvPr>
        </p:nvSpPr>
        <p:spPr>
          <a:xfrm>
            <a:off x="8617657" y="6403236"/>
            <a:ext cx="478768" cy="365125"/>
          </a:xfrm>
          <a:prstGeom prst="rect">
            <a:avLst/>
          </a:prstGeom>
          <a:noFill/>
          <a:effectLst/>
        </p:spPr>
        <p:txBody>
          <a:bodyPr/>
          <a:lstStyle>
            <a:lvl1pPr>
              <a:defRPr lang="de-DE" dirty="0">
                <a:effectLst>
                  <a:glow rad="1333500">
                    <a:schemeClr val="bg1">
                      <a:alpha val="67000"/>
                    </a:schemeClr>
                  </a:glow>
                </a:effectLst>
              </a:defRPr>
            </a:lvl1pPr>
          </a:lstStyle>
          <a:p>
            <a:pPr algn="ctr"/>
            <a:endParaRPr lang="de-DE" dirty="0"/>
          </a:p>
        </p:txBody>
      </p:sp>
    </p:spTree>
    <p:extLst>
      <p:ext uri="{BB962C8B-B14F-4D97-AF65-F5344CB8AC3E}">
        <p14:creationId xmlns:p14="http://schemas.microsoft.com/office/powerpoint/2010/main" val="470261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136525"/>
            <a:ext cx="7571184" cy="700187"/>
          </a:xfrm>
          <a:prstGeom prst="rect">
            <a:avLst/>
          </a:prstGeom>
        </p:spPr>
        <p:txBody>
          <a:bodyPr/>
          <a:lstStyle>
            <a:lvl1pPr algn="l">
              <a:defRPr/>
            </a:lvl1pPr>
          </a:lstStyle>
          <a:p>
            <a:r>
              <a:rPr lang="de-AT" dirty="0"/>
              <a:t>F</a:t>
            </a:r>
            <a:r>
              <a:rPr lang="de-DE" dirty="0" err="1"/>
              <a:t>olientitel</a:t>
            </a:r>
            <a:endParaRPr lang="de-DE" dirty="0"/>
          </a:p>
        </p:txBody>
      </p:sp>
      <p:sp>
        <p:nvSpPr>
          <p:cNvPr id="7" name="Inhaltsplatzhalter 2">
            <a:extLst>
              <a:ext uri="{FF2B5EF4-FFF2-40B4-BE49-F238E27FC236}">
                <a16:creationId xmlns:a16="http://schemas.microsoft.com/office/drawing/2014/main" id="{62CB9DE9-5342-1E67-0FD3-9B2AC2F0FDF4}"/>
              </a:ext>
            </a:extLst>
          </p:cNvPr>
          <p:cNvSpPr>
            <a:spLocks noGrp="1"/>
          </p:cNvSpPr>
          <p:nvPr>
            <p:ph idx="1"/>
          </p:nvPr>
        </p:nvSpPr>
        <p:spPr>
          <a:xfrm>
            <a:off x="457200" y="1279301"/>
            <a:ext cx="8229600" cy="4525963"/>
          </a:xfrm>
          <a:prstGeom prst="rect">
            <a:avLst/>
          </a:prstGeom>
        </p:spPr>
        <p:txBody>
          <a:bodyPr/>
          <a:lstStyle/>
          <a:p>
            <a:endParaRPr lang="de-DE" dirty="0"/>
          </a:p>
        </p:txBody>
      </p:sp>
      <p:pic>
        <p:nvPicPr>
          <p:cNvPr id="4" name="Picture 1" descr="I:\001 JHG NW\JHG-NWa.png">
            <a:extLst>
              <a:ext uri="{FF2B5EF4-FFF2-40B4-BE49-F238E27FC236}">
                <a16:creationId xmlns:a16="http://schemas.microsoft.com/office/drawing/2014/main" id="{8683C061-DEA1-F510-07E4-BFD18D13754E}"/>
              </a:ext>
            </a:extLst>
          </p:cNvPr>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6226638" y="0"/>
            <a:ext cx="1432416" cy="989079"/>
          </a:xfrm>
          <a:prstGeom prst="rect">
            <a:avLst/>
          </a:prstGeom>
          <a:noFill/>
        </p:spPr>
      </p:pic>
      <p:pic>
        <p:nvPicPr>
          <p:cNvPr id="5" name="Grafik 4" descr="Ein Bild, das Text, Schrift, Grafiken, Logo enthält.&#10;&#10;KI-generierte Inhalte können fehlerhaft sein.">
            <a:extLst>
              <a:ext uri="{FF2B5EF4-FFF2-40B4-BE49-F238E27FC236}">
                <a16:creationId xmlns:a16="http://schemas.microsoft.com/office/drawing/2014/main" id="{FC154ECA-8C39-B8E9-F093-9BC64BAA4930}"/>
              </a:ext>
            </a:extLst>
          </p:cNvPr>
          <p:cNvPicPr>
            <a:picLocks noChangeAspect="1"/>
          </p:cNvPicPr>
          <p:nvPr userDrawn="1"/>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711584" y="54206"/>
            <a:ext cx="1432416" cy="916940"/>
          </a:xfrm>
          <a:prstGeom prst="rect">
            <a:avLst/>
          </a:prstGeom>
        </p:spPr>
      </p:pic>
      <p:sp>
        <p:nvSpPr>
          <p:cNvPr id="13" name="Freihandform: Form 12">
            <a:extLst>
              <a:ext uri="{FF2B5EF4-FFF2-40B4-BE49-F238E27FC236}">
                <a16:creationId xmlns:a16="http://schemas.microsoft.com/office/drawing/2014/main" id="{6D3AEAC2-B82F-7C9D-0325-967F427CB0AB}"/>
              </a:ext>
            </a:extLst>
          </p:cNvPr>
          <p:cNvSpPr/>
          <p:nvPr userDrawn="1"/>
        </p:nvSpPr>
        <p:spPr>
          <a:xfrm rot="19485834">
            <a:off x="3176837" y="3795708"/>
            <a:ext cx="1953068" cy="3475484"/>
          </a:xfrm>
          <a:custGeom>
            <a:avLst/>
            <a:gdLst>
              <a:gd name="connsiteX0" fmla="*/ 16936 w 5952916"/>
              <a:gd name="connsiteY0" fmla="*/ 0 h 4770140"/>
              <a:gd name="connsiteX1" fmla="*/ 9316 w 5952916"/>
              <a:gd name="connsiteY1" fmla="*/ 76200 h 4770140"/>
              <a:gd name="connsiteX2" fmla="*/ 1696 w 5952916"/>
              <a:gd name="connsiteY2" fmla="*/ 106680 h 4770140"/>
              <a:gd name="connsiteX3" fmla="*/ 16936 w 5952916"/>
              <a:gd name="connsiteY3" fmla="*/ 723900 h 4770140"/>
              <a:gd name="connsiteX4" fmla="*/ 32176 w 5952916"/>
              <a:gd name="connsiteY4" fmla="*/ 815340 h 4770140"/>
              <a:gd name="connsiteX5" fmla="*/ 47416 w 5952916"/>
              <a:gd name="connsiteY5" fmla="*/ 937260 h 4770140"/>
              <a:gd name="connsiteX6" fmla="*/ 85516 w 5952916"/>
              <a:gd name="connsiteY6" fmla="*/ 1127760 h 4770140"/>
              <a:gd name="connsiteX7" fmla="*/ 100756 w 5952916"/>
              <a:gd name="connsiteY7" fmla="*/ 1257300 h 4770140"/>
              <a:gd name="connsiteX8" fmla="*/ 123616 w 5952916"/>
              <a:gd name="connsiteY8" fmla="*/ 1371600 h 4770140"/>
              <a:gd name="connsiteX9" fmla="*/ 146476 w 5952916"/>
              <a:gd name="connsiteY9" fmla="*/ 1485900 h 4770140"/>
              <a:gd name="connsiteX10" fmla="*/ 154096 w 5952916"/>
              <a:gd name="connsiteY10" fmla="*/ 1531620 h 4770140"/>
              <a:gd name="connsiteX11" fmla="*/ 222676 w 5952916"/>
              <a:gd name="connsiteY11" fmla="*/ 1691640 h 4770140"/>
              <a:gd name="connsiteX12" fmla="*/ 237916 w 5952916"/>
              <a:gd name="connsiteY12" fmla="*/ 1767840 h 4770140"/>
              <a:gd name="connsiteX13" fmla="*/ 283636 w 5952916"/>
              <a:gd name="connsiteY13" fmla="*/ 1874520 h 4770140"/>
              <a:gd name="connsiteX14" fmla="*/ 291256 w 5952916"/>
              <a:gd name="connsiteY14" fmla="*/ 1912620 h 4770140"/>
              <a:gd name="connsiteX15" fmla="*/ 367456 w 5952916"/>
              <a:gd name="connsiteY15" fmla="*/ 2042160 h 4770140"/>
              <a:gd name="connsiteX16" fmla="*/ 443656 w 5952916"/>
              <a:gd name="connsiteY16" fmla="*/ 2164080 h 4770140"/>
              <a:gd name="connsiteX17" fmla="*/ 519856 w 5952916"/>
              <a:gd name="connsiteY17" fmla="*/ 2286000 h 4770140"/>
              <a:gd name="connsiteX18" fmla="*/ 573196 w 5952916"/>
              <a:gd name="connsiteY18" fmla="*/ 2339340 h 4770140"/>
              <a:gd name="connsiteX19" fmla="*/ 618916 w 5952916"/>
              <a:gd name="connsiteY19" fmla="*/ 2400300 h 4770140"/>
              <a:gd name="connsiteX20" fmla="*/ 687496 w 5952916"/>
              <a:gd name="connsiteY20" fmla="*/ 2461260 h 4770140"/>
              <a:gd name="connsiteX21" fmla="*/ 740836 w 5952916"/>
              <a:gd name="connsiteY21" fmla="*/ 2522220 h 4770140"/>
              <a:gd name="connsiteX22" fmla="*/ 824656 w 5952916"/>
              <a:gd name="connsiteY22" fmla="*/ 2606040 h 4770140"/>
              <a:gd name="connsiteX23" fmla="*/ 877996 w 5952916"/>
              <a:gd name="connsiteY23" fmla="*/ 2659380 h 4770140"/>
              <a:gd name="connsiteX24" fmla="*/ 977056 w 5952916"/>
              <a:gd name="connsiteY24" fmla="*/ 2773680 h 4770140"/>
              <a:gd name="connsiteX25" fmla="*/ 1038016 w 5952916"/>
              <a:gd name="connsiteY25" fmla="*/ 2827020 h 4770140"/>
              <a:gd name="connsiteX26" fmla="*/ 1152316 w 5952916"/>
              <a:gd name="connsiteY26" fmla="*/ 2941320 h 4770140"/>
              <a:gd name="connsiteX27" fmla="*/ 1205656 w 5952916"/>
              <a:gd name="connsiteY27" fmla="*/ 2979420 h 4770140"/>
              <a:gd name="connsiteX28" fmla="*/ 1251376 w 5952916"/>
              <a:gd name="connsiteY28" fmla="*/ 3032760 h 4770140"/>
              <a:gd name="connsiteX29" fmla="*/ 1335196 w 5952916"/>
              <a:gd name="connsiteY29" fmla="*/ 3101340 h 4770140"/>
              <a:gd name="connsiteX30" fmla="*/ 1411396 w 5952916"/>
              <a:gd name="connsiteY30" fmla="*/ 3147060 h 4770140"/>
              <a:gd name="connsiteX31" fmla="*/ 1487596 w 5952916"/>
              <a:gd name="connsiteY31" fmla="*/ 3200400 h 4770140"/>
              <a:gd name="connsiteX32" fmla="*/ 1647616 w 5952916"/>
              <a:gd name="connsiteY32" fmla="*/ 3307080 h 4770140"/>
              <a:gd name="connsiteX33" fmla="*/ 1853356 w 5952916"/>
              <a:gd name="connsiteY33" fmla="*/ 3406140 h 4770140"/>
              <a:gd name="connsiteX34" fmla="*/ 2013376 w 5952916"/>
              <a:gd name="connsiteY34" fmla="*/ 3489960 h 4770140"/>
              <a:gd name="connsiteX35" fmla="*/ 2203876 w 5952916"/>
              <a:gd name="connsiteY35" fmla="*/ 3550920 h 4770140"/>
              <a:gd name="connsiteX36" fmla="*/ 2394376 w 5952916"/>
              <a:gd name="connsiteY36" fmla="*/ 3627120 h 4770140"/>
              <a:gd name="connsiteX37" fmla="*/ 2478196 w 5952916"/>
              <a:gd name="connsiteY37" fmla="*/ 3649980 h 4770140"/>
              <a:gd name="connsiteX38" fmla="*/ 2577256 w 5952916"/>
              <a:gd name="connsiteY38" fmla="*/ 3703320 h 4770140"/>
              <a:gd name="connsiteX39" fmla="*/ 2661076 w 5952916"/>
              <a:gd name="connsiteY39" fmla="*/ 3718560 h 4770140"/>
              <a:gd name="connsiteX40" fmla="*/ 2813476 w 5952916"/>
              <a:gd name="connsiteY40" fmla="*/ 3764280 h 4770140"/>
              <a:gd name="connsiteX41" fmla="*/ 2904916 w 5952916"/>
              <a:gd name="connsiteY41" fmla="*/ 3794760 h 4770140"/>
              <a:gd name="connsiteX42" fmla="*/ 2988736 w 5952916"/>
              <a:gd name="connsiteY42" fmla="*/ 3832860 h 4770140"/>
              <a:gd name="connsiteX43" fmla="*/ 3171616 w 5952916"/>
              <a:gd name="connsiteY43" fmla="*/ 3886200 h 4770140"/>
              <a:gd name="connsiteX44" fmla="*/ 3232576 w 5952916"/>
              <a:gd name="connsiteY44" fmla="*/ 3916680 h 4770140"/>
              <a:gd name="connsiteX45" fmla="*/ 3362116 w 5952916"/>
              <a:gd name="connsiteY45" fmla="*/ 3962400 h 4770140"/>
              <a:gd name="connsiteX46" fmla="*/ 3415456 w 5952916"/>
              <a:gd name="connsiteY46" fmla="*/ 3985260 h 4770140"/>
              <a:gd name="connsiteX47" fmla="*/ 3499276 w 5952916"/>
              <a:gd name="connsiteY47" fmla="*/ 4015740 h 4770140"/>
              <a:gd name="connsiteX48" fmla="*/ 3644056 w 5952916"/>
              <a:gd name="connsiteY48" fmla="*/ 4084320 h 4770140"/>
              <a:gd name="connsiteX49" fmla="*/ 3712636 w 5952916"/>
              <a:gd name="connsiteY49" fmla="*/ 4122420 h 4770140"/>
              <a:gd name="connsiteX50" fmla="*/ 3796456 w 5952916"/>
              <a:gd name="connsiteY50" fmla="*/ 4145280 h 4770140"/>
              <a:gd name="connsiteX51" fmla="*/ 3887896 w 5952916"/>
              <a:gd name="connsiteY51" fmla="*/ 4183380 h 4770140"/>
              <a:gd name="connsiteX52" fmla="*/ 4093636 w 5952916"/>
              <a:gd name="connsiteY52" fmla="*/ 4236720 h 4770140"/>
              <a:gd name="connsiteX53" fmla="*/ 4215556 w 5952916"/>
              <a:gd name="connsiteY53" fmla="*/ 4274820 h 4770140"/>
              <a:gd name="connsiteX54" fmla="*/ 4367956 w 5952916"/>
              <a:gd name="connsiteY54" fmla="*/ 4312920 h 4770140"/>
              <a:gd name="connsiteX55" fmla="*/ 4436536 w 5952916"/>
              <a:gd name="connsiteY55" fmla="*/ 4328160 h 4770140"/>
              <a:gd name="connsiteX56" fmla="*/ 4527976 w 5952916"/>
              <a:gd name="connsiteY56" fmla="*/ 4366260 h 4770140"/>
              <a:gd name="connsiteX57" fmla="*/ 4665136 w 5952916"/>
              <a:gd name="connsiteY57" fmla="*/ 4381500 h 4770140"/>
              <a:gd name="connsiteX58" fmla="*/ 4764196 w 5952916"/>
              <a:gd name="connsiteY58" fmla="*/ 4411980 h 4770140"/>
              <a:gd name="connsiteX59" fmla="*/ 4848016 w 5952916"/>
              <a:gd name="connsiteY59" fmla="*/ 4434840 h 4770140"/>
              <a:gd name="connsiteX60" fmla="*/ 4908976 w 5952916"/>
              <a:gd name="connsiteY60" fmla="*/ 4457700 h 4770140"/>
              <a:gd name="connsiteX61" fmla="*/ 5061376 w 5952916"/>
              <a:gd name="connsiteY61" fmla="*/ 4503420 h 4770140"/>
              <a:gd name="connsiteX62" fmla="*/ 5114716 w 5952916"/>
              <a:gd name="connsiteY62" fmla="*/ 4518660 h 4770140"/>
              <a:gd name="connsiteX63" fmla="*/ 5221396 w 5952916"/>
              <a:gd name="connsiteY63" fmla="*/ 4556760 h 4770140"/>
              <a:gd name="connsiteX64" fmla="*/ 5274736 w 5952916"/>
              <a:gd name="connsiteY64" fmla="*/ 4579620 h 4770140"/>
              <a:gd name="connsiteX65" fmla="*/ 5328076 w 5952916"/>
              <a:gd name="connsiteY65" fmla="*/ 4594860 h 4770140"/>
              <a:gd name="connsiteX66" fmla="*/ 5389036 w 5952916"/>
              <a:gd name="connsiteY66" fmla="*/ 4617720 h 4770140"/>
              <a:gd name="connsiteX67" fmla="*/ 5442376 w 5952916"/>
              <a:gd name="connsiteY67" fmla="*/ 4632960 h 4770140"/>
              <a:gd name="connsiteX68" fmla="*/ 5556676 w 5952916"/>
              <a:gd name="connsiteY68" fmla="*/ 4671060 h 4770140"/>
              <a:gd name="connsiteX69" fmla="*/ 5632876 w 5952916"/>
              <a:gd name="connsiteY69" fmla="*/ 4686300 h 4770140"/>
              <a:gd name="connsiteX70" fmla="*/ 5693836 w 5952916"/>
              <a:gd name="connsiteY70" fmla="*/ 4693920 h 4770140"/>
              <a:gd name="connsiteX71" fmla="*/ 5754796 w 5952916"/>
              <a:gd name="connsiteY71" fmla="*/ 4709160 h 4770140"/>
              <a:gd name="connsiteX72" fmla="*/ 5823376 w 5952916"/>
              <a:gd name="connsiteY72" fmla="*/ 4724400 h 4770140"/>
              <a:gd name="connsiteX73" fmla="*/ 5861476 w 5952916"/>
              <a:gd name="connsiteY73" fmla="*/ 4732020 h 4770140"/>
              <a:gd name="connsiteX74" fmla="*/ 5922436 w 5952916"/>
              <a:gd name="connsiteY74" fmla="*/ 4762500 h 4770140"/>
              <a:gd name="connsiteX75" fmla="*/ 5952916 w 5952916"/>
              <a:gd name="connsiteY75" fmla="*/ 4770120 h 477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952916" h="4770140">
                <a:moveTo>
                  <a:pt x="16936" y="0"/>
                </a:moveTo>
                <a:cubicBezTo>
                  <a:pt x="14396" y="25400"/>
                  <a:pt x="12926" y="50930"/>
                  <a:pt x="9316" y="76200"/>
                </a:cubicBezTo>
                <a:cubicBezTo>
                  <a:pt x="7835" y="86567"/>
                  <a:pt x="1696" y="96207"/>
                  <a:pt x="1696" y="106680"/>
                </a:cubicBezTo>
                <a:cubicBezTo>
                  <a:pt x="1696" y="133007"/>
                  <a:pt x="-7501" y="544696"/>
                  <a:pt x="16936" y="723900"/>
                </a:cubicBezTo>
                <a:cubicBezTo>
                  <a:pt x="21111" y="754517"/>
                  <a:pt x="27806" y="784750"/>
                  <a:pt x="32176" y="815340"/>
                </a:cubicBezTo>
                <a:cubicBezTo>
                  <a:pt x="37968" y="855885"/>
                  <a:pt x="38207" y="897353"/>
                  <a:pt x="47416" y="937260"/>
                </a:cubicBezTo>
                <a:cubicBezTo>
                  <a:pt x="68666" y="1029342"/>
                  <a:pt x="72509" y="1036711"/>
                  <a:pt x="85516" y="1127760"/>
                </a:cubicBezTo>
                <a:cubicBezTo>
                  <a:pt x="90034" y="1159389"/>
                  <a:pt x="95058" y="1224536"/>
                  <a:pt x="100756" y="1257300"/>
                </a:cubicBezTo>
                <a:cubicBezTo>
                  <a:pt x="107413" y="1295580"/>
                  <a:pt x="117228" y="1333274"/>
                  <a:pt x="123616" y="1371600"/>
                </a:cubicBezTo>
                <a:cubicBezTo>
                  <a:pt x="163218" y="1609213"/>
                  <a:pt x="102864" y="1311453"/>
                  <a:pt x="146476" y="1485900"/>
                </a:cubicBezTo>
                <a:cubicBezTo>
                  <a:pt x="150223" y="1500889"/>
                  <a:pt x="148730" y="1517132"/>
                  <a:pt x="154096" y="1531620"/>
                </a:cubicBezTo>
                <a:cubicBezTo>
                  <a:pt x="174251" y="1586040"/>
                  <a:pt x="222676" y="1691640"/>
                  <a:pt x="222676" y="1691640"/>
                </a:cubicBezTo>
                <a:cubicBezTo>
                  <a:pt x="227756" y="1717040"/>
                  <a:pt x="229725" y="1743266"/>
                  <a:pt x="237916" y="1767840"/>
                </a:cubicBezTo>
                <a:cubicBezTo>
                  <a:pt x="250150" y="1804543"/>
                  <a:pt x="283636" y="1874520"/>
                  <a:pt x="283636" y="1874520"/>
                </a:cubicBezTo>
                <a:cubicBezTo>
                  <a:pt x="286176" y="1887220"/>
                  <a:pt x="286065" y="1900754"/>
                  <a:pt x="291256" y="1912620"/>
                </a:cubicBezTo>
                <a:cubicBezTo>
                  <a:pt x="338763" y="2021208"/>
                  <a:pt x="323341" y="1964959"/>
                  <a:pt x="367456" y="2042160"/>
                </a:cubicBezTo>
                <a:cubicBezTo>
                  <a:pt x="486525" y="2250530"/>
                  <a:pt x="297960" y="1945536"/>
                  <a:pt x="443656" y="2164080"/>
                </a:cubicBezTo>
                <a:cubicBezTo>
                  <a:pt x="451819" y="2176325"/>
                  <a:pt x="501995" y="2264892"/>
                  <a:pt x="519856" y="2286000"/>
                </a:cubicBezTo>
                <a:cubicBezTo>
                  <a:pt x="536098" y="2305195"/>
                  <a:pt x="556728" y="2320338"/>
                  <a:pt x="573196" y="2339340"/>
                </a:cubicBezTo>
                <a:cubicBezTo>
                  <a:pt x="589831" y="2358535"/>
                  <a:pt x="601544" y="2381770"/>
                  <a:pt x="618916" y="2400300"/>
                </a:cubicBezTo>
                <a:cubicBezTo>
                  <a:pt x="639835" y="2422613"/>
                  <a:pt x="665869" y="2439633"/>
                  <a:pt x="687496" y="2461260"/>
                </a:cubicBezTo>
                <a:cubicBezTo>
                  <a:pt x="706588" y="2480352"/>
                  <a:pt x="722267" y="2502619"/>
                  <a:pt x="740836" y="2522220"/>
                </a:cubicBezTo>
                <a:cubicBezTo>
                  <a:pt x="768011" y="2550905"/>
                  <a:pt x="796716" y="2578100"/>
                  <a:pt x="824656" y="2606040"/>
                </a:cubicBezTo>
                <a:cubicBezTo>
                  <a:pt x="842436" y="2623820"/>
                  <a:pt x="861528" y="2640378"/>
                  <a:pt x="877996" y="2659380"/>
                </a:cubicBezTo>
                <a:cubicBezTo>
                  <a:pt x="911016" y="2697480"/>
                  <a:pt x="939113" y="2740480"/>
                  <a:pt x="977056" y="2773680"/>
                </a:cubicBezTo>
                <a:cubicBezTo>
                  <a:pt x="997376" y="2791460"/>
                  <a:pt x="1018504" y="2808357"/>
                  <a:pt x="1038016" y="2827020"/>
                </a:cubicBezTo>
                <a:cubicBezTo>
                  <a:pt x="1076953" y="2864264"/>
                  <a:pt x="1108471" y="2910002"/>
                  <a:pt x="1152316" y="2941320"/>
                </a:cubicBezTo>
                <a:cubicBezTo>
                  <a:pt x="1170096" y="2954020"/>
                  <a:pt x="1189601" y="2964600"/>
                  <a:pt x="1205656" y="2979420"/>
                </a:cubicBezTo>
                <a:cubicBezTo>
                  <a:pt x="1222863" y="2995304"/>
                  <a:pt x="1234323" y="3016710"/>
                  <a:pt x="1251376" y="3032760"/>
                </a:cubicBezTo>
                <a:cubicBezTo>
                  <a:pt x="1277664" y="3057502"/>
                  <a:pt x="1305820" y="3080357"/>
                  <a:pt x="1335196" y="3101340"/>
                </a:cubicBezTo>
                <a:cubicBezTo>
                  <a:pt x="1359300" y="3118557"/>
                  <a:pt x="1386560" y="3130917"/>
                  <a:pt x="1411396" y="3147060"/>
                </a:cubicBezTo>
                <a:cubicBezTo>
                  <a:pt x="1437392" y="3163957"/>
                  <a:pt x="1462636" y="3182008"/>
                  <a:pt x="1487596" y="3200400"/>
                </a:cubicBezTo>
                <a:cubicBezTo>
                  <a:pt x="1571567" y="3262274"/>
                  <a:pt x="1546345" y="3255146"/>
                  <a:pt x="1647616" y="3307080"/>
                </a:cubicBezTo>
                <a:cubicBezTo>
                  <a:pt x="1715345" y="3341813"/>
                  <a:pt x="1785931" y="3370822"/>
                  <a:pt x="1853356" y="3406140"/>
                </a:cubicBezTo>
                <a:cubicBezTo>
                  <a:pt x="1906696" y="3434080"/>
                  <a:pt x="1957722" y="3466972"/>
                  <a:pt x="2013376" y="3489960"/>
                </a:cubicBezTo>
                <a:cubicBezTo>
                  <a:pt x="2074998" y="3515413"/>
                  <a:pt x="2141973" y="3526159"/>
                  <a:pt x="2203876" y="3550920"/>
                </a:cubicBezTo>
                <a:cubicBezTo>
                  <a:pt x="2267376" y="3576320"/>
                  <a:pt x="2328394" y="3609125"/>
                  <a:pt x="2394376" y="3627120"/>
                </a:cubicBezTo>
                <a:cubicBezTo>
                  <a:pt x="2422316" y="3634740"/>
                  <a:pt x="2451463" y="3638841"/>
                  <a:pt x="2478196" y="3649980"/>
                </a:cubicBezTo>
                <a:cubicBezTo>
                  <a:pt x="2512814" y="3664404"/>
                  <a:pt x="2542141" y="3690152"/>
                  <a:pt x="2577256" y="3703320"/>
                </a:cubicBezTo>
                <a:cubicBezTo>
                  <a:pt x="2603846" y="3713291"/>
                  <a:pt x="2633579" y="3711464"/>
                  <a:pt x="2661076" y="3718560"/>
                </a:cubicBezTo>
                <a:cubicBezTo>
                  <a:pt x="2712430" y="3731813"/>
                  <a:pt x="2762853" y="3748460"/>
                  <a:pt x="2813476" y="3764280"/>
                </a:cubicBezTo>
                <a:cubicBezTo>
                  <a:pt x="2844142" y="3773863"/>
                  <a:pt x="2874996" y="3783052"/>
                  <a:pt x="2904916" y="3794760"/>
                </a:cubicBezTo>
                <a:cubicBezTo>
                  <a:pt x="2933497" y="3805944"/>
                  <a:pt x="2959704" y="3822906"/>
                  <a:pt x="2988736" y="3832860"/>
                </a:cubicBezTo>
                <a:cubicBezTo>
                  <a:pt x="3048804" y="3853455"/>
                  <a:pt x="3114820" y="3857802"/>
                  <a:pt x="3171616" y="3886200"/>
                </a:cubicBezTo>
                <a:cubicBezTo>
                  <a:pt x="3191936" y="3896360"/>
                  <a:pt x="3211762" y="3907574"/>
                  <a:pt x="3232576" y="3916680"/>
                </a:cubicBezTo>
                <a:cubicBezTo>
                  <a:pt x="3286114" y="3940103"/>
                  <a:pt x="3306241" y="3941447"/>
                  <a:pt x="3362116" y="3962400"/>
                </a:cubicBezTo>
                <a:cubicBezTo>
                  <a:pt x="3380228" y="3969192"/>
                  <a:pt x="3397427" y="3978249"/>
                  <a:pt x="3415456" y="3985260"/>
                </a:cubicBezTo>
                <a:cubicBezTo>
                  <a:pt x="3443164" y="3996036"/>
                  <a:pt x="3471760" y="4004483"/>
                  <a:pt x="3499276" y="4015740"/>
                </a:cubicBezTo>
                <a:cubicBezTo>
                  <a:pt x="3535104" y="4030397"/>
                  <a:pt x="3606480" y="4064427"/>
                  <a:pt x="3644056" y="4084320"/>
                </a:cubicBezTo>
                <a:cubicBezTo>
                  <a:pt x="3667168" y="4096556"/>
                  <a:pt x="3688355" y="4112708"/>
                  <a:pt x="3712636" y="4122420"/>
                </a:cubicBezTo>
                <a:cubicBezTo>
                  <a:pt x="3739525" y="4133176"/>
                  <a:pt x="3769103" y="4135766"/>
                  <a:pt x="3796456" y="4145280"/>
                </a:cubicBezTo>
                <a:cubicBezTo>
                  <a:pt x="3827643" y="4156128"/>
                  <a:pt x="3856336" y="4173669"/>
                  <a:pt x="3887896" y="4183380"/>
                </a:cubicBezTo>
                <a:cubicBezTo>
                  <a:pt x="3955610" y="4204215"/>
                  <a:pt x="4026014" y="4215588"/>
                  <a:pt x="4093636" y="4236720"/>
                </a:cubicBezTo>
                <a:cubicBezTo>
                  <a:pt x="4134276" y="4249420"/>
                  <a:pt x="4174531" y="4263424"/>
                  <a:pt x="4215556" y="4274820"/>
                </a:cubicBezTo>
                <a:cubicBezTo>
                  <a:pt x="4266009" y="4288835"/>
                  <a:pt x="4317054" y="4300633"/>
                  <a:pt x="4367956" y="4312920"/>
                </a:cubicBezTo>
                <a:cubicBezTo>
                  <a:pt x="4390720" y="4318415"/>
                  <a:pt x="4414320" y="4320755"/>
                  <a:pt x="4436536" y="4328160"/>
                </a:cubicBezTo>
                <a:cubicBezTo>
                  <a:pt x="4467862" y="4338602"/>
                  <a:pt x="4495820" y="4358757"/>
                  <a:pt x="4527976" y="4366260"/>
                </a:cubicBezTo>
                <a:cubicBezTo>
                  <a:pt x="4572774" y="4376713"/>
                  <a:pt x="4665136" y="4381500"/>
                  <a:pt x="4665136" y="4381500"/>
                </a:cubicBezTo>
                <a:lnTo>
                  <a:pt x="4764196" y="4411980"/>
                </a:lnTo>
                <a:cubicBezTo>
                  <a:pt x="4791998" y="4420089"/>
                  <a:pt x="4820400" y="4426119"/>
                  <a:pt x="4848016" y="4434840"/>
                </a:cubicBezTo>
                <a:cubicBezTo>
                  <a:pt x="4868710" y="4441375"/>
                  <a:pt x="4888315" y="4451059"/>
                  <a:pt x="4908976" y="4457700"/>
                </a:cubicBezTo>
                <a:cubicBezTo>
                  <a:pt x="4959469" y="4473930"/>
                  <a:pt x="5010524" y="4488353"/>
                  <a:pt x="5061376" y="4503420"/>
                </a:cubicBezTo>
                <a:cubicBezTo>
                  <a:pt x="5079106" y="4508673"/>
                  <a:pt x="5097302" y="4512441"/>
                  <a:pt x="5114716" y="4518660"/>
                </a:cubicBezTo>
                <a:cubicBezTo>
                  <a:pt x="5150276" y="4531360"/>
                  <a:pt x="5186110" y="4543318"/>
                  <a:pt x="5221396" y="4556760"/>
                </a:cubicBezTo>
                <a:cubicBezTo>
                  <a:pt x="5239473" y="4563646"/>
                  <a:pt x="5256519" y="4573114"/>
                  <a:pt x="5274736" y="4579620"/>
                </a:cubicBezTo>
                <a:cubicBezTo>
                  <a:pt x="5292150" y="4585839"/>
                  <a:pt x="5310533" y="4589012"/>
                  <a:pt x="5328076" y="4594860"/>
                </a:cubicBezTo>
                <a:cubicBezTo>
                  <a:pt x="5348664" y="4601723"/>
                  <a:pt x="5368448" y="4610857"/>
                  <a:pt x="5389036" y="4617720"/>
                </a:cubicBezTo>
                <a:cubicBezTo>
                  <a:pt x="5406579" y="4623568"/>
                  <a:pt x="5424755" y="4627353"/>
                  <a:pt x="5442376" y="4632960"/>
                </a:cubicBezTo>
                <a:cubicBezTo>
                  <a:pt x="5480646" y="4645137"/>
                  <a:pt x="5517295" y="4663184"/>
                  <a:pt x="5556676" y="4671060"/>
                </a:cubicBezTo>
                <a:cubicBezTo>
                  <a:pt x="5582076" y="4676140"/>
                  <a:pt x="5607325" y="4682042"/>
                  <a:pt x="5632876" y="4686300"/>
                </a:cubicBezTo>
                <a:cubicBezTo>
                  <a:pt x="5653076" y="4689667"/>
                  <a:pt x="5673709" y="4690146"/>
                  <a:pt x="5693836" y="4693920"/>
                </a:cubicBezTo>
                <a:cubicBezTo>
                  <a:pt x="5714423" y="4697780"/>
                  <a:pt x="5734257" y="4705052"/>
                  <a:pt x="5754796" y="4709160"/>
                </a:cubicBezTo>
                <a:cubicBezTo>
                  <a:pt x="5869707" y="4732142"/>
                  <a:pt x="5726525" y="4702878"/>
                  <a:pt x="5823376" y="4724400"/>
                </a:cubicBezTo>
                <a:cubicBezTo>
                  <a:pt x="5836019" y="4727210"/>
                  <a:pt x="5848776" y="4729480"/>
                  <a:pt x="5861476" y="4732020"/>
                </a:cubicBezTo>
                <a:cubicBezTo>
                  <a:pt x="5893043" y="4753064"/>
                  <a:pt x="5879827" y="4746522"/>
                  <a:pt x="5922436" y="4762500"/>
                </a:cubicBezTo>
                <a:cubicBezTo>
                  <a:pt x="5944898" y="4770923"/>
                  <a:pt x="5938152" y="4770120"/>
                  <a:pt x="5952916" y="4770120"/>
                </a:cubicBezTo>
              </a:path>
            </a:pathLst>
          </a:custGeom>
          <a:noFill/>
          <a:ln w="1270000">
            <a:solidFill>
              <a:schemeClr val="bg1"/>
            </a:solidFill>
          </a:ln>
          <a:effectLst>
            <a:glow rad="13970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oliennummernplatzhalter 5">
            <a:extLst>
              <a:ext uri="{FF2B5EF4-FFF2-40B4-BE49-F238E27FC236}">
                <a16:creationId xmlns:a16="http://schemas.microsoft.com/office/drawing/2014/main" id="{EB1003CC-E3FF-3875-1EED-70F806A84366}"/>
              </a:ext>
            </a:extLst>
          </p:cNvPr>
          <p:cNvSpPr>
            <a:spLocks noGrp="1"/>
          </p:cNvSpPr>
          <p:nvPr>
            <p:ph type="sldNum" sz="quarter" idx="4"/>
          </p:nvPr>
        </p:nvSpPr>
        <p:spPr>
          <a:xfrm>
            <a:off x="8617657" y="6403236"/>
            <a:ext cx="478768" cy="365125"/>
          </a:xfrm>
          <a:prstGeom prst="rect">
            <a:avLst/>
          </a:prstGeom>
          <a:noFill/>
          <a:effectLst/>
        </p:spPr>
        <p:txBody>
          <a:bodyPr/>
          <a:lstStyle>
            <a:lvl1pPr>
              <a:defRPr lang="de-DE" dirty="0">
                <a:effectLst>
                  <a:glow rad="1333500">
                    <a:schemeClr val="bg1">
                      <a:alpha val="67000"/>
                    </a:schemeClr>
                  </a:glow>
                </a:effectLst>
              </a:defRPr>
            </a:lvl1pPr>
          </a:lstStyle>
          <a:p>
            <a:pPr algn="ctr"/>
            <a:endParaRPr lang="de-DE" dirty="0"/>
          </a:p>
        </p:txBody>
      </p:sp>
      <p:sp>
        <p:nvSpPr>
          <p:cNvPr id="15" name="Datumsplatzhalter 3">
            <a:extLst>
              <a:ext uri="{FF2B5EF4-FFF2-40B4-BE49-F238E27FC236}">
                <a16:creationId xmlns:a16="http://schemas.microsoft.com/office/drawing/2014/main" id="{C750407B-F8A7-7BF3-1702-2023C8080B58}"/>
              </a:ext>
            </a:extLst>
          </p:cNvPr>
          <p:cNvSpPr txBox="1">
            <a:spLocks/>
          </p:cNvSpPr>
          <p:nvPr userDrawn="1"/>
        </p:nvSpPr>
        <p:spPr>
          <a:xfrm>
            <a:off x="107504" y="6350000"/>
            <a:ext cx="1800200" cy="365125"/>
          </a:xfrm>
          <a:prstGeom prst="rect">
            <a:avLst/>
          </a:prstGeom>
          <a:noFill/>
          <a:effectLst/>
        </p:spPr>
        <p:txBody>
          <a:bodyPr/>
          <a:lstStyle>
            <a:defPPr>
              <a:defRPr lang="de-DE"/>
            </a:defPPr>
            <a:lvl1pPr marL="0" algn="ctr" defTabSz="914400" rtl="0" eaLnBrk="1" latinLnBrk="0" hangingPunct="1">
              <a:defRPr sz="1800" kern="1200">
                <a:solidFill>
                  <a:schemeClr val="tx1"/>
                </a:solidFill>
                <a:effectLst>
                  <a:glow rad="1333500">
                    <a:schemeClr val="bg1">
                      <a:alpha val="67000"/>
                    </a:schemeClr>
                  </a:glo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21.03.2026</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57200" y="131224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4648200" y="131224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8" name="Titel 1">
            <a:extLst>
              <a:ext uri="{FF2B5EF4-FFF2-40B4-BE49-F238E27FC236}">
                <a16:creationId xmlns:a16="http://schemas.microsoft.com/office/drawing/2014/main" id="{19BB13A7-00A9-BB63-8AA1-C145302840A9}"/>
              </a:ext>
            </a:extLst>
          </p:cNvPr>
          <p:cNvSpPr>
            <a:spLocks noGrp="1"/>
          </p:cNvSpPr>
          <p:nvPr>
            <p:ph type="title" hasCustomPrompt="1"/>
          </p:nvPr>
        </p:nvSpPr>
        <p:spPr>
          <a:xfrm>
            <a:off x="457200" y="136525"/>
            <a:ext cx="7571184" cy="700187"/>
          </a:xfrm>
          <a:prstGeom prst="rect">
            <a:avLst/>
          </a:prstGeom>
        </p:spPr>
        <p:txBody>
          <a:bodyPr/>
          <a:lstStyle>
            <a:lvl1pPr algn="l">
              <a:defRPr/>
            </a:lvl1pPr>
          </a:lstStyle>
          <a:p>
            <a:r>
              <a:rPr lang="de-AT" dirty="0"/>
              <a:t>F</a:t>
            </a:r>
            <a:r>
              <a:rPr lang="de-DE" dirty="0" err="1"/>
              <a:t>olientitel</a:t>
            </a:r>
            <a:endParaRPr lang="de-DE" dirty="0"/>
          </a:p>
        </p:txBody>
      </p:sp>
      <p:sp>
        <p:nvSpPr>
          <p:cNvPr id="13" name="Foliennummernplatzhalter 5">
            <a:extLst>
              <a:ext uri="{FF2B5EF4-FFF2-40B4-BE49-F238E27FC236}">
                <a16:creationId xmlns:a16="http://schemas.microsoft.com/office/drawing/2014/main" id="{D56C7C0F-3275-A18B-0809-92A3E2F0DFA8}"/>
              </a:ext>
            </a:extLst>
          </p:cNvPr>
          <p:cNvSpPr>
            <a:spLocks noGrp="1"/>
          </p:cNvSpPr>
          <p:nvPr>
            <p:ph type="sldNum" sz="quarter" idx="4"/>
          </p:nvPr>
        </p:nvSpPr>
        <p:spPr>
          <a:xfrm>
            <a:off x="8617657" y="6403236"/>
            <a:ext cx="478768" cy="365125"/>
          </a:xfrm>
          <a:prstGeom prst="rect">
            <a:avLst/>
          </a:prstGeom>
          <a:noFill/>
          <a:effectLst/>
        </p:spPr>
        <p:txBody>
          <a:bodyPr/>
          <a:lstStyle>
            <a:lvl1pPr>
              <a:defRPr lang="de-DE" dirty="0">
                <a:effectLst>
                  <a:glow rad="1333500">
                    <a:schemeClr val="bg1">
                      <a:alpha val="67000"/>
                    </a:schemeClr>
                  </a:glow>
                </a:effectLst>
              </a:defRPr>
            </a:lvl1pPr>
          </a:lstStyle>
          <a:p>
            <a:pPr algn="ctr"/>
            <a:endParaRPr lang="de-DE" dirty="0"/>
          </a:p>
        </p:txBody>
      </p:sp>
      <p:pic>
        <p:nvPicPr>
          <p:cNvPr id="5" name="Picture 1" descr="I:\001 JHG NW\JHG-NWa.png">
            <a:extLst>
              <a:ext uri="{FF2B5EF4-FFF2-40B4-BE49-F238E27FC236}">
                <a16:creationId xmlns:a16="http://schemas.microsoft.com/office/drawing/2014/main" id="{9AE569DE-F297-CD65-DE35-4E32F6FB0E87}"/>
              </a:ext>
            </a:extLst>
          </p:cNvPr>
          <p:cNvPicPr>
            <a:picLocks noChangeAspect="1" noChangeArrowheads="1"/>
          </p:cNvPicPr>
          <p:nvPr userDrawn="1"/>
        </p:nvPicPr>
        <p:blipFill>
          <a:blip r:embed="rId2" cstate="print">
            <a:clrChange>
              <a:clrFrom>
                <a:srgbClr val="FFFFFF"/>
              </a:clrFrom>
              <a:clrTo>
                <a:srgbClr val="FFFFFF">
                  <a:alpha val="0"/>
                </a:srgbClr>
              </a:clrTo>
            </a:clrChange>
          </a:blip>
          <a:srcRect/>
          <a:stretch>
            <a:fillRect/>
          </a:stretch>
        </p:blipFill>
        <p:spPr bwMode="auto">
          <a:xfrm>
            <a:off x="6226638" y="0"/>
            <a:ext cx="1432416" cy="989079"/>
          </a:xfrm>
          <a:prstGeom prst="rect">
            <a:avLst/>
          </a:prstGeom>
          <a:noFill/>
        </p:spPr>
      </p:pic>
      <p:pic>
        <p:nvPicPr>
          <p:cNvPr id="6" name="Grafik 5" descr="Ein Bild, das Text, Schrift, Grafiken, Logo enthält.&#10;&#10;KI-generierte Inhalte können fehlerhaft sein.">
            <a:extLst>
              <a:ext uri="{FF2B5EF4-FFF2-40B4-BE49-F238E27FC236}">
                <a16:creationId xmlns:a16="http://schemas.microsoft.com/office/drawing/2014/main" id="{4BE9D768-2089-0AF6-C072-FF75BDF36F86}"/>
              </a:ext>
            </a:extLst>
          </p:cNvPr>
          <p:cNvPicPr>
            <a:picLocks noChangeAspect="1"/>
          </p:cNvPicPr>
          <p:nvPr userDrawn="1"/>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711584" y="54206"/>
            <a:ext cx="1432416" cy="916940"/>
          </a:xfrm>
          <a:prstGeom prst="rect">
            <a:avLst/>
          </a:prstGeom>
        </p:spPr>
      </p:pic>
      <p:sp>
        <p:nvSpPr>
          <p:cNvPr id="10" name="Freihandform: Form 9">
            <a:extLst>
              <a:ext uri="{FF2B5EF4-FFF2-40B4-BE49-F238E27FC236}">
                <a16:creationId xmlns:a16="http://schemas.microsoft.com/office/drawing/2014/main" id="{66B40CD5-1E10-B3D0-52A6-E6824FC7591E}"/>
              </a:ext>
            </a:extLst>
          </p:cNvPr>
          <p:cNvSpPr/>
          <p:nvPr userDrawn="1"/>
        </p:nvSpPr>
        <p:spPr>
          <a:xfrm rot="19485834">
            <a:off x="3176837" y="3795708"/>
            <a:ext cx="1953068" cy="3475484"/>
          </a:xfrm>
          <a:custGeom>
            <a:avLst/>
            <a:gdLst>
              <a:gd name="connsiteX0" fmla="*/ 16936 w 5952916"/>
              <a:gd name="connsiteY0" fmla="*/ 0 h 4770140"/>
              <a:gd name="connsiteX1" fmla="*/ 9316 w 5952916"/>
              <a:gd name="connsiteY1" fmla="*/ 76200 h 4770140"/>
              <a:gd name="connsiteX2" fmla="*/ 1696 w 5952916"/>
              <a:gd name="connsiteY2" fmla="*/ 106680 h 4770140"/>
              <a:gd name="connsiteX3" fmla="*/ 16936 w 5952916"/>
              <a:gd name="connsiteY3" fmla="*/ 723900 h 4770140"/>
              <a:gd name="connsiteX4" fmla="*/ 32176 w 5952916"/>
              <a:gd name="connsiteY4" fmla="*/ 815340 h 4770140"/>
              <a:gd name="connsiteX5" fmla="*/ 47416 w 5952916"/>
              <a:gd name="connsiteY5" fmla="*/ 937260 h 4770140"/>
              <a:gd name="connsiteX6" fmla="*/ 85516 w 5952916"/>
              <a:gd name="connsiteY6" fmla="*/ 1127760 h 4770140"/>
              <a:gd name="connsiteX7" fmla="*/ 100756 w 5952916"/>
              <a:gd name="connsiteY7" fmla="*/ 1257300 h 4770140"/>
              <a:gd name="connsiteX8" fmla="*/ 123616 w 5952916"/>
              <a:gd name="connsiteY8" fmla="*/ 1371600 h 4770140"/>
              <a:gd name="connsiteX9" fmla="*/ 146476 w 5952916"/>
              <a:gd name="connsiteY9" fmla="*/ 1485900 h 4770140"/>
              <a:gd name="connsiteX10" fmla="*/ 154096 w 5952916"/>
              <a:gd name="connsiteY10" fmla="*/ 1531620 h 4770140"/>
              <a:gd name="connsiteX11" fmla="*/ 222676 w 5952916"/>
              <a:gd name="connsiteY11" fmla="*/ 1691640 h 4770140"/>
              <a:gd name="connsiteX12" fmla="*/ 237916 w 5952916"/>
              <a:gd name="connsiteY12" fmla="*/ 1767840 h 4770140"/>
              <a:gd name="connsiteX13" fmla="*/ 283636 w 5952916"/>
              <a:gd name="connsiteY13" fmla="*/ 1874520 h 4770140"/>
              <a:gd name="connsiteX14" fmla="*/ 291256 w 5952916"/>
              <a:gd name="connsiteY14" fmla="*/ 1912620 h 4770140"/>
              <a:gd name="connsiteX15" fmla="*/ 367456 w 5952916"/>
              <a:gd name="connsiteY15" fmla="*/ 2042160 h 4770140"/>
              <a:gd name="connsiteX16" fmla="*/ 443656 w 5952916"/>
              <a:gd name="connsiteY16" fmla="*/ 2164080 h 4770140"/>
              <a:gd name="connsiteX17" fmla="*/ 519856 w 5952916"/>
              <a:gd name="connsiteY17" fmla="*/ 2286000 h 4770140"/>
              <a:gd name="connsiteX18" fmla="*/ 573196 w 5952916"/>
              <a:gd name="connsiteY18" fmla="*/ 2339340 h 4770140"/>
              <a:gd name="connsiteX19" fmla="*/ 618916 w 5952916"/>
              <a:gd name="connsiteY19" fmla="*/ 2400300 h 4770140"/>
              <a:gd name="connsiteX20" fmla="*/ 687496 w 5952916"/>
              <a:gd name="connsiteY20" fmla="*/ 2461260 h 4770140"/>
              <a:gd name="connsiteX21" fmla="*/ 740836 w 5952916"/>
              <a:gd name="connsiteY21" fmla="*/ 2522220 h 4770140"/>
              <a:gd name="connsiteX22" fmla="*/ 824656 w 5952916"/>
              <a:gd name="connsiteY22" fmla="*/ 2606040 h 4770140"/>
              <a:gd name="connsiteX23" fmla="*/ 877996 w 5952916"/>
              <a:gd name="connsiteY23" fmla="*/ 2659380 h 4770140"/>
              <a:gd name="connsiteX24" fmla="*/ 977056 w 5952916"/>
              <a:gd name="connsiteY24" fmla="*/ 2773680 h 4770140"/>
              <a:gd name="connsiteX25" fmla="*/ 1038016 w 5952916"/>
              <a:gd name="connsiteY25" fmla="*/ 2827020 h 4770140"/>
              <a:gd name="connsiteX26" fmla="*/ 1152316 w 5952916"/>
              <a:gd name="connsiteY26" fmla="*/ 2941320 h 4770140"/>
              <a:gd name="connsiteX27" fmla="*/ 1205656 w 5952916"/>
              <a:gd name="connsiteY27" fmla="*/ 2979420 h 4770140"/>
              <a:gd name="connsiteX28" fmla="*/ 1251376 w 5952916"/>
              <a:gd name="connsiteY28" fmla="*/ 3032760 h 4770140"/>
              <a:gd name="connsiteX29" fmla="*/ 1335196 w 5952916"/>
              <a:gd name="connsiteY29" fmla="*/ 3101340 h 4770140"/>
              <a:gd name="connsiteX30" fmla="*/ 1411396 w 5952916"/>
              <a:gd name="connsiteY30" fmla="*/ 3147060 h 4770140"/>
              <a:gd name="connsiteX31" fmla="*/ 1487596 w 5952916"/>
              <a:gd name="connsiteY31" fmla="*/ 3200400 h 4770140"/>
              <a:gd name="connsiteX32" fmla="*/ 1647616 w 5952916"/>
              <a:gd name="connsiteY32" fmla="*/ 3307080 h 4770140"/>
              <a:gd name="connsiteX33" fmla="*/ 1853356 w 5952916"/>
              <a:gd name="connsiteY33" fmla="*/ 3406140 h 4770140"/>
              <a:gd name="connsiteX34" fmla="*/ 2013376 w 5952916"/>
              <a:gd name="connsiteY34" fmla="*/ 3489960 h 4770140"/>
              <a:gd name="connsiteX35" fmla="*/ 2203876 w 5952916"/>
              <a:gd name="connsiteY35" fmla="*/ 3550920 h 4770140"/>
              <a:gd name="connsiteX36" fmla="*/ 2394376 w 5952916"/>
              <a:gd name="connsiteY36" fmla="*/ 3627120 h 4770140"/>
              <a:gd name="connsiteX37" fmla="*/ 2478196 w 5952916"/>
              <a:gd name="connsiteY37" fmla="*/ 3649980 h 4770140"/>
              <a:gd name="connsiteX38" fmla="*/ 2577256 w 5952916"/>
              <a:gd name="connsiteY38" fmla="*/ 3703320 h 4770140"/>
              <a:gd name="connsiteX39" fmla="*/ 2661076 w 5952916"/>
              <a:gd name="connsiteY39" fmla="*/ 3718560 h 4770140"/>
              <a:gd name="connsiteX40" fmla="*/ 2813476 w 5952916"/>
              <a:gd name="connsiteY40" fmla="*/ 3764280 h 4770140"/>
              <a:gd name="connsiteX41" fmla="*/ 2904916 w 5952916"/>
              <a:gd name="connsiteY41" fmla="*/ 3794760 h 4770140"/>
              <a:gd name="connsiteX42" fmla="*/ 2988736 w 5952916"/>
              <a:gd name="connsiteY42" fmla="*/ 3832860 h 4770140"/>
              <a:gd name="connsiteX43" fmla="*/ 3171616 w 5952916"/>
              <a:gd name="connsiteY43" fmla="*/ 3886200 h 4770140"/>
              <a:gd name="connsiteX44" fmla="*/ 3232576 w 5952916"/>
              <a:gd name="connsiteY44" fmla="*/ 3916680 h 4770140"/>
              <a:gd name="connsiteX45" fmla="*/ 3362116 w 5952916"/>
              <a:gd name="connsiteY45" fmla="*/ 3962400 h 4770140"/>
              <a:gd name="connsiteX46" fmla="*/ 3415456 w 5952916"/>
              <a:gd name="connsiteY46" fmla="*/ 3985260 h 4770140"/>
              <a:gd name="connsiteX47" fmla="*/ 3499276 w 5952916"/>
              <a:gd name="connsiteY47" fmla="*/ 4015740 h 4770140"/>
              <a:gd name="connsiteX48" fmla="*/ 3644056 w 5952916"/>
              <a:gd name="connsiteY48" fmla="*/ 4084320 h 4770140"/>
              <a:gd name="connsiteX49" fmla="*/ 3712636 w 5952916"/>
              <a:gd name="connsiteY49" fmla="*/ 4122420 h 4770140"/>
              <a:gd name="connsiteX50" fmla="*/ 3796456 w 5952916"/>
              <a:gd name="connsiteY50" fmla="*/ 4145280 h 4770140"/>
              <a:gd name="connsiteX51" fmla="*/ 3887896 w 5952916"/>
              <a:gd name="connsiteY51" fmla="*/ 4183380 h 4770140"/>
              <a:gd name="connsiteX52" fmla="*/ 4093636 w 5952916"/>
              <a:gd name="connsiteY52" fmla="*/ 4236720 h 4770140"/>
              <a:gd name="connsiteX53" fmla="*/ 4215556 w 5952916"/>
              <a:gd name="connsiteY53" fmla="*/ 4274820 h 4770140"/>
              <a:gd name="connsiteX54" fmla="*/ 4367956 w 5952916"/>
              <a:gd name="connsiteY54" fmla="*/ 4312920 h 4770140"/>
              <a:gd name="connsiteX55" fmla="*/ 4436536 w 5952916"/>
              <a:gd name="connsiteY55" fmla="*/ 4328160 h 4770140"/>
              <a:gd name="connsiteX56" fmla="*/ 4527976 w 5952916"/>
              <a:gd name="connsiteY56" fmla="*/ 4366260 h 4770140"/>
              <a:gd name="connsiteX57" fmla="*/ 4665136 w 5952916"/>
              <a:gd name="connsiteY57" fmla="*/ 4381500 h 4770140"/>
              <a:gd name="connsiteX58" fmla="*/ 4764196 w 5952916"/>
              <a:gd name="connsiteY58" fmla="*/ 4411980 h 4770140"/>
              <a:gd name="connsiteX59" fmla="*/ 4848016 w 5952916"/>
              <a:gd name="connsiteY59" fmla="*/ 4434840 h 4770140"/>
              <a:gd name="connsiteX60" fmla="*/ 4908976 w 5952916"/>
              <a:gd name="connsiteY60" fmla="*/ 4457700 h 4770140"/>
              <a:gd name="connsiteX61" fmla="*/ 5061376 w 5952916"/>
              <a:gd name="connsiteY61" fmla="*/ 4503420 h 4770140"/>
              <a:gd name="connsiteX62" fmla="*/ 5114716 w 5952916"/>
              <a:gd name="connsiteY62" fmla="*/ 4518660 h 4770140"/>
              <a:gd name="connsiteX63" fmla="*/ 5221396 w 5952916"/>
              <a:gd name="connsiteY63" fmla="*/ 4556760 h 4770140"/>
              <a:gd name="connsiteX64" fmla="*/ 5274736 w 5952916"/>
              <a:gd name="connsiteY64" fmla="*/ 4579620 h 4770140"/>
              <a:gd name="connsiteX65" fmla="*/ 5328076 w 5952916"/>
              <a:gd name="connsiteY65" fmla="*/ 4594860 h 4770140"/>
              <a:gd name="connsiteX66" fmla="*/ 5389036 w 5952916"/>
              <a:gd name="connsiteY66" fmla="*/ 4617720 h 4770140"/>
              <a:gd name="connsiteX67" fmla="*/ 5442376 w 5952916"/>
              <a:gd name="connsiteY67" fmla="*/ 4632960 h 4770140"/>
              <a:gd name="connsiteX68" fmla="*/ 5556676 w 5952916"/>
              <a:gd name="connsiteY68" fmla="*/ 4671060 h 4770140"/>
              <a:gd name="connsiteX69" fmla="*/ 5632876 w 5952916"/>
              <a:gd name="connsiteY69" fmla="*/ 4686300 h 4770140"/>
              <a:gd name="connsiteX70" fmla="*/ 5693836 w 5952916"/>
              <a:gd name="connsiteY70" fmla="*/ 4693920 h 4770140"/>
              <a:gd name="connsiteX71" fmla="*/ 5754796 w 5952916"/>
              <a:gd name="connsiteY71" fmla="*/ 4709160 h 4770140"/>
              <a:gd name="connsiteX72" fmla="*/ 5823376 w 5952916"/>
              <a:gd name="connsiteY72" fmla="*/ 4724400 h 4770140"/>
              <a:gd name="connsiteX73" fmla="*/ 5861476 w 5952916"/>
              <a:gd name="connsiteY73" fmla="*/ 4732020 h 4770140"/>
              <a:gd name="connsiteX74" fmla="*/ 5922436 w 5952916"/>
              <a:gd name="connsiteY74" fmla="*/ 4762500 h 4770140"/>
              <a:gd name="connsiteX75" fmla="*/ 5952916 w 5952916"/>
              <a:gd name="connsiteY75" fmla="*/ 4770120 h 477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952916" h="4770140">
                <a:moveTo>
                  <a:pt x="16936" y="0"/>
                </a:moveTo>
                <a:cubicBezTo>
                  <a:pt x="14396" y="25400"/>
                  <a:pt x="12926" y="50930"/>
                  <a:pt x="9316" y="76200"/>
                </a:cubicBezTo>
                <a:cubicBezTo>
                  <a:pt x="7835" y="86567"/>
                  <a:pt x="1696" y="96207"/>
                  <a:pt x="1696" y="106680"/>
                </a:cubicBezTo>
                <a:cubicBezTo>
                  <a:pt x="1696" y="133007"/>
                  <a:pt x="-7501" y="544696"/>
                  <a:pt x="16936" y="723900"/>
                </a:cubicBezTo>
                <a:cubicBezTo>
                  <a:pt x="21111" y="754517"/>
                  <a:pt x="27806" y="784750"/>
                  <a:pt x="32176" y="815340"/>
                </a:cubicBezTo>
                <a:cubicBezTo>
                  <a:pt x="37968" y="855885"/>
                  <a:pt x="38207" y="897353"/>
                  <a:pt x="47416" y="937260"/>
                </a:cubicBezTo>
                <a:cubicBezTo>
                  <a:pt x="68666" y="1029342"/>
                  <a:pt x="72509" y="1036711"/>
                  <a:pt x="85516" y="1127760"/>
                </a:cubicBezTo>
                <a:cubicBezTo>
                  <a:pt x="90034" y="1159389"/>
                  <a:pt x="95058" y="1224536"/>
                  <a:pt x="100756" y="1257300"/>
                </a:cubicBezTo>
                <a:cubicBezTo>
                  <a:pt x="107413" y="1295580"/>
                  <a:pt x="117228" y="1333274"/>
                  <a:pt x="123616" y="1371600"/>
                </a:cubicBezTo>
                <a:cubicBezTo>
                  <a:pt x="163218" y="1609213"/>
                  <a:pt x="102864" y="1311453"/>
                  <a:pt x="146476" y="1485900"/>
                </a:cubicBezTo>
                <a:cubicBezTo>
                  <a:pt x="150223" y="1500889"/>
                  <a:pt x="148730" y="1517132"/>
                  <a:pt x="154096" y="1531620"/>
                </a:cubicBezTo>
                <a:cubicBezTo>
                  <a:pt x="174251" y="1586040"/>
                  <a:pt x="222676" y="1691640"/>
                  <a:pt x="222676" y="1691640"/>
                </a:cubicBezTo>
                <a:cubicBezTo>
                  <a:pt x="227756" y="1717040"/>
                  <a:pt x="229725" y="1743266"/>
                  <a:pt x="237916" y="1767840"/>
                </a:cubicBezTo>
                <a:cubicBezTo>
                  <a:pt x="250150" y="1804543"/>
                  <a:pt x="283636" y="1874520"/>
                  <a:pt x="283636" y="1874520"/>
                </a:cubicBezTo>
                <a:cubicBezTo>
                  <a:pt x="286176" y="1887220"/>
                  <a:pt x="286065" y="1900754"/>
                  <a:pt x="291256" y="1912620"/>
                </a:cubicBezTo>
                <a:cubicBezTo>
                  <a:pt x="338763" y="2021208"/>
                  <a:pt x="323341" y="1964959"/>
                  <a:pt x="367456" y="2042160"/>
                </a:cubicBezTo>
                <a:cubicBezTo>
                  <a:pt x="486525" y="2250530"/>
                  <a:pt x="297960" y="1945536"/>
                  <a:pt x="443656" y="2164080"/>
                </a:cubicBezTo>
                <a:cubicBezTo>
                  <a:pt x="451819" y="2176325"/>
                  <a:pt x="501995" y="2264892"/>
                  <a:pt x="519856" y="2286000"/>
                </a:cubicBezTo>
                <a:cubicBezTo>
                  <a:pt x="536098" y="2305195"/>
                  <a:pt x="556728" y="2320338"/>
                  <a:pt x="573196" y="2339340"/>
                </a:cubicBezTo>
                <a:cubicBezTo>
                  <a:pt x="589831" y="2358535"/>
                  <a:pt x="601544" y="2381770"/>
                  <a:pt x="618916" y="2400300"/>
                </a:cubicBezTo>
                <a:cubicBezTo>
                  <a:pt x="639835" y="2422613"/>
                  <a:pt x="665869" y="2439633"/>
                  <a:pt x="687496" y="2461260"/>
                </a:cubicBezTo>
                <a:cubicBezTo>
                  <a:pt x="706588" y="2480352"/>
                  <a:pt x="722267" y="2502619"/>
                  <a:pt x="740836" y="2522220"/>
                </a:cubicBezTo>
                <a:cubicBezTo>
                  <a:pt x="768011" y="2550905"/>
                  <a:pt x="796716" y="2578100"/>
                  <a:pt x="824656" y="2606040"/>
                </a:cubicBezTo>
                <a:cubicBezTo>
                  <a:pt x="842436" y="2623820"/>
                  <a:pt x="861528" y="2640378"/>
                  <a:pt x="877996" y="2659380"/>
                </a:cubicBezTo>
                <a:cubicBezTo>
                  <a:pt x="911016" y="2697480"/>
                  <a:pt x="939113" y="2740480"/>
                  <a:pt x="977056" y="2773680"/>
                </a:cubicBezTo>
                <a:cubicBezTo>
                  <a:pt x="997376" y="2791460"/>
                  <a:pt x="1018504" y="2808357"/>
                  <a:pt x="1038016" y="2827020"/>
                </a:cubicBezTo>
                <a:cubicBezTo>
                  <a:pt x="1076953" y="2864264"/>
                  <a:pt x="1108471" y="2910002"/>
                  <a:pt x="1152316" y="2941320"/>
                </a:cubicBezTo>
                <a:cubicBezTo>
                  <a:pt x="1170096" y="2954020"/>
                  <a:pt x="1189601" y="2964600"/>
                  <a:pt x="1205656" y="2979420"/>
                </a:cubicBezTo>
                <a:cubicBezTo>
                  <a:pt x="1222863" y="2995304"/>
                  <a:pt x="1234323" y="3016710"/>
                  <a:pt x="1251376" y="3032760"/>
                </a:cubicBezTo>
                <a:cubicBezTo>
                  <a:pt x="1277664" y="3057502"/>
                  <a:pt x="1305820" y="3080357"/>
                  <a:pt x="1335196" y="3101340"/>
                </a:cubicBezTo>
                <a:cubicBezTo>
                  <a:pt x="1359300" y="3118557"/>
                  <a:pt x="1386560" y="3130917"/>
                  <a:pt x="1411396" y="3147060"/>
                </a:cubicBezTo>
                <a:cubicBezTo>
                  <a:pt x="1437392" y="3163957"/>
                  <a:pt x="1462636" y="3182008"/>
                  <a:pt x="1487596" y="3200400"/>
                </a:cubicBezTo>
                <a:cubicBezTo>
                  <a:pt x="1571567" y="3262274"/>
                  <a:pt x="1546345" y="3255146"/>
                  <a:pt x="1647616" y="3307080"/>
                </a:cubicBezTo>
                <a:cubicBezTo>
                  <a:pt x="1715345" y="3341813"/>
                  <a:pt x="1785931" y="3370822"/>
                  <a:pt x="1853356" y="3406140"/>
                </a:cubicBezTo>
                <a:cubicBezTo>
                  <a:pt x="1906696" y="3434080"/>
                  <a:pt x="1957722" y="3466972"/>
                  <a:pt x="2013376" y="3489960"/>
                </a:cubicBezTo>
                <a:cubicBezTo>
                  <a:pt x="2074998" y="3515413"/>
                  <a:pt x="2141973" y="3526159"/>
                  <a:pt x="2203876" y="3550920"/>
                </a:cubicBezTo>
                <a:cubicBezTo>
                  <a:pt x="2267376" y="3576320"/>
                  <a:pt x="2328394" y="3609125"/>
                  <a:pt x="2394376" y="3627120"/>
                </a:cubicBezTo>
                <a:cubicBezTo>
                  <a:pt x="2422316" y="3634740"/>
                  <a:pt x="2451463" y="3638841"/>
                  <a:pt x="2478196" y="3649980"/>
                </a:cubicBezTo>
                <a:cubicBezTo>
                  <a:pt x="2512814" y="3664404"/>
                  <a:pt x="2542141" y="3690152"/>
                  <a:pt x="2577256" y="3703320"/>
                </a:cubicBezTo>
                <a:cubicBezTo>
                  <a:pt x="2603846" y="3713291"/>
                  <a:pt x="2633579" y="3711464"/>
                  <a:pt x="2661076" y="3718560"/>
                </a:cubicBezTo>
                <a:cubicBezTo>
                  <a:pt x="2712430" y="3731813"/>
                  <a:pt x="2762853" y="3748460"/>
                  <a:pt x="2813476" y="3764280"/>
                </a:cubicBezTo>
                <a:cubicBezTo>
                  <a:pt x="2844142" y="3773863"/>
                  <a:pt x="2874996" y="3783052"/>
                  <a:pt x="2904916" y="3794760"/>
                </a:cubicBezTo>
                <a:cubicBezTo>
                  <a:pt x="2933497" y="3805944"/>
                  <a:pt x="2959704" y="3822906"/>
                  <a:pt x="2988736" y="3832860"/>
                </a:cubicBezTo>
                <a:cubicBezTo>
                  <a:pt x="3048804" y="3853455"/>
                  <a:pt x="3114820" y="3857802"/>
                  <a:pt x="3171616" y="3886200"/>
                </a:cubicBezTo>
                <a:cubicBezTo>
                  <a:pt x="3191936" y="3896360"/>
                  <a:pt x="3211762" y="3907574"/>
                  <a:pt x="3232576" y="3916680"/>
                </a:cubicBezTo>
                <a:cubicBezTo>
                  <a:pt x="3286114" y="3940103"/>
                  <a:pt x="3306241" y="3941447"/>
                  <a:pt x="3362116" y="3962400"/>
                </a:cubicBezTo>
                <a:cubicBezTo>
                  <a:pt x="3380228" y="3969192"/>
                  <a:pt x="3397427" y="3978249"/>
                  <a:pt x="3415456" y="3985260"/>
                </a:cubicBezTo>
                <a:cubicBezTo>
                  <a:pt x="3443164" y="3996036"/>
                  <a:pt x="3471760" y="4004483"/>
                  <a:pt x="3499276" y="4015740"/>
                </a:cubicBezTo>
                <a:cubicBezTo>
                  <a:pt x="3535104" y="4030397"/>
                  <a:pt x="3606480" y="4064427"/>
                  <a:pt x="3644056" y="4084320"/>
                </a:cubicBezTo>
                <a:cubicBezTo>
                  <a:pt x="3667168" y="4096556"/>
                  <a:pt x="3688355" y="4112708"/>
                  <a:pt x="3712636" y="4122420"/>
                </a:cubicBezTo>
                <a:cubicBezTo>
                  <a:pt x="3739525" y="4133176"/>
                  <a:pt x="3769103" y="4135766"/>
                  <a:pt x="3796456" y="4145280"/>
                </a:cubicBezTo>
                <a:cubicBezTo>
                  <a:pt x="3827643" y="4156128"/>
                  <a:pt x="3856336" y="4173669"/>
                  <a:pt x="3887896" y="4183380"/>
                </a:cubicBezTo>
                <a:cubicBezTo>
                  <a:pt x="3955610" y="4204215"/>
                  <a:pt x="4026014" y="4215588"/>
                  <a:pt x="4093636" y="4236720"/>
                </a:cubicBezTo>
                <a:cubicBezTo>
                  <a:pt x="4134276" y="4249420"/>
                  <a:pt x="4174531" y="4263424"/>
                  <a:pt x="4215556" y="4274820"/>
                </a:cubicBezTo>
                <a:cubicBezTo>
                  <a:pt x="4266009" y="4288835"/>
                  <a:pt x="4317054" y="4300633"/>
                  <a:pt x="4367956" y="4312920"/>
                </a:cubicBezTo>
                <a:cubicBezTo>
                  <a:pt x="4390720" y="4318415"/>
                  <a:pt x="4414320" y="4320755"/>
                  <a:pt x="4436536" y="4328160"/>
                </a:cubicBezTo>
                <a:cubicBezTo>
                  <a:pt x="4467862" y="4338602"/>
                  <a:pt x="4495820" y="4358757"/>
                  <a:pt x="4527976" y="4366260"/>
                </a:cubicBezTo>
                <a:cubicBezTo>
                  <a:pt x="4572774" y="4376713"/>
                  <a:pt x="4665136" y="4381500"/>
                  <a:pt x="4665136" y="4381500"/>
                </a:cubicBezTo>
                <a:lnTo>
                  <a:pt x="4764196" y="4411980"/>
                </a:lnTo>
                <a:cubicBezTo>
                  <a:pt x="4791998" y="4420089"/>
                  <a:pt x="4820400" y="4426119"/>
                  <a:pt x="4848016" y="4434840"/>
                </a:cubicBezTo>
                <a:cubicBezTo>
                  <a:pt x="4868710" y="4441375"/>
                  <a:pt x="4888315" y="4451059"/>
                  <a:pt x="4908976" y="4457700"/>
                </a:cubicBezTo>
                <a:cubicBezTo>
                  <a:pt x="4959469" y="4473930"/>
                  <a:pt x="5010524" y="4488353"/>
                  <a:pt x="5061376" y="4503420"/>
                </a:cubicBezTo>
                <a:cubicBezTo>
                  <a:pt x="5079106" y="4508673"/>
                  <a:pt x="5097302" y="4512441"/>
                  <a:pt x="5114716" y="4518660"/>
                </a:cubicBezTo>
                <a:cubicBezTo>
                  <a:pt x="5150276" y="4531360"/>
                  <a:pt x="5186110" y="4543318"/>
                  <a:pt x="5221396" y="4556760"/>
                </a:cubicBezTo>
                <a:cubicBezTo>
                  <a:pt x="5239473" y="4563646"/>
                  <a:pt x="5256519" y="4573114"/>
                  <a:pt x="5274736" y="4579620"/>
                </a:cubicBezTo>
                <a:cubicBezTo>
                  <a:pt x="5292150" y="4585839"/>
                  <a:pt x="5310533" y="4589012"/>
                  <a:pt x="5328076" y="4594860"/>
                </a:cubicBezTo>
                <a:cubicBezTo>
                  <a:pt x="5348664" y="4601723"/>
                  <a:pt x="5368448" y="4610857"/>
                  <a:pt x="5389036" y="4617720"/>
                </a:cubicBezTo>
                <a:cubicBezTo>
                  <a:pt x="5406579" y="4623568"/>
                  <a:pt x="5424755" y="4627353"/>
                  <a:pt x="5442376" y="4632960"/>
                </a:cubicBezTo>
                <a:cubicBezTo>
                  <a:pt x="5480646" y="4645137"/>
                  <a:pt x="5517295" y="4663184"/>
                  <a:pt x="5556676" y="4671060"/>
                </a:cubicBezTo>
                <a:cubicBezTo>
                  <a:pt x="5582076" y="4676140"/>
                  <a:pt x="5607325" y="4682042"/>
                  <a:pt x="5632876" y="4686300"/>
                </a:cubicBezTo>
                <a:cubicBezTo>
                  <a:pt x="5653076" y="4689667"/>
                  <a:pt x="5673709" y="4690146"/>
                  <a:pt x="5693836" y="4693920"/>
                </a:cubicBezTo>
                <a:cubicBezTo>
                  <a:pt x="5714423" y="4697780"/>
                  <a:pt x="5734257" y="4705052"/>
                  <a:pt x="5754796" y="4709160"/>
                </a:cubicBezTo>
                <a:cubicBezTo>
                  <a:pt x="5869707" y="4732142"/>
                  <a:pt x="5726525" y="4702878"/>
                  <a:pt x="5823376" y="4724400"/>
                </a:cubicBezTo>
                <a:cubicBezTo>
                  <a:pt x="5836019" y="4727210"/>
                  <a:pt x="5848776" y="4729480"/>
                  <a:pt x="5861476" y="4732020"/>
                </a:cubicBezTo>
                <a:cubicBezTo>
                  <a:pt x="5893043" y="4753064"/>
                  <a:pt x="5879827" y="4746522"/>
                  <a:pt x="5922436" y="4762500"/>
                </a:cubicBezTo>
                <a:cubicBezTo>
                  <a:pt x="5944898" y="4770923"/>
                  <a:pt x="5938152" y="4770120"/>
                  <a:pt x="5952916" y="4770120"/>
                </a:cubicBezTo>
              </a:path>
            </a:pathLst>
          </a:custGeom>
          <a:noFill/>
          <a:ln w="1270000">
            <a:solidFill>
              <a:schemeClr val="bg1"/>
            </a:solidFill>
          </a:ln>
          <a:effectLst>
            <a:glow rad="13970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Datumsplatzhalter 3">
            <a:extLst>
              <a:ext uri="{FF2B5EF4-FFF2-40B4-BE49-F238E27FC236}">
                <a16:creationId xmlns:a16="http://schemas.microsoft.com/office/drawing/2014/main" id="{AC5FBB52-09B2-A2C1-7842-760BE02E1BCF}"/>
              </a:ext>
            </a:extLst>
          </p:cNvPr>
          <p:cNvSpPr txBox="1">
            <a:spLocks/>
          </p:cNvSpPr>
          <p:nvPr userDrawn="1"/>
        </p:nvSpPr>
        <p:spPr>
          <a:xfrm>
            <a:off x="107504" y="6350000"/>
            <a:ext cx="1800200" cy="365125"/>
          </a:xfrm>
          <a:prstGeom prst="rect">
            <a:avLst/>
          </a:prstGeom>
          <a:noFill/>
          <a:effectLst/>
        </p:spPr>
        <p:txBody>
          <a:bodyPr/>
          <a:lstStyle>
            <a:defPPr>
              <a:defRPr lang="de-DE"/>
            </a:defPPr>
            <a:lvl1pPr marL="0" algn="ctr" defTabSz="914400" rtl="0" eaLnBrk="1" latinLnBrk="0" hangingPunct="1">
              <a:defRPr sz="1800" kern="1200">
                <a:solidFill>
                  <a:schemeClr val="tx1"/>
                </a:solidFill>
                <a:effectLst>
                  <a:glow rad="1333500">
                    <a:schemeClr val="bg1">
                      <a:alpha val="67000"/>
                    </a:schemeClr>
                  </a:glo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21.03.2026</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elfolie">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53C85C33-FC4F-FF42-4941-198F65C47A4A}"/>
              </a:ext>
            </a:extLst>
          </p:cNvPr>
          <p:cNvSpPr>
            <a:spLocks noGrp="1"/>
          </p:cNvSpPr>
          <p:nvPr>
            <p:ph type="title" hasCustomPrompt="1"/>
          </p:nvPr>
        </p:nvSpPr>
        <p:spPr>
          <a:xfrm>
            <a:off x="457200" y="136525"/>
            <a:ext cx="7571184" cy="700187"/>
          </a:xfrm>
          <a:prstGeom prst="rect">
            <a:avLst/>
          </a:prstGeom>
        </p:spPr>
        <p:txBody>
          <a:bodyPr/>
          <a:lstStyle>
            <a:lvl1pPr algn="l">
              <a:defRPr/>
            </a:lvl1pPr>
          </a:lstStyle>
          <a:p>
            <a:r>
              <a:rPr lang="de-AT" dirty="0"/>
              <a:t>F</a:t>
            </a:r>
            <a:r>
              <a:rPr lang="de-DE" dirty="0" err="1"/>
              <a:t>olientitel</a:t>
            </a:r>
            <a:endParaRPr lang="de-DE" dirty="0"/>
          </a:p>
        </p:txBody>
      </p:sp>
      <p:sp>
        <p:nvSpPr>
          <p:cNvPr id="3" name="Rechteck 2">
            <a:extLst>
              <a:ext uri="{FF2B5EF4-FFF2-40B4-BE49-F238E27FC236}">
                <a16:creationId xmlns:a16="http://schemas.microsoft.com/office/drawing/2014/main" id="{F6093815-0D48-AE0D-55E9-A78E0F4DF598}"/>
              </a:ext>
            </a:extLst>
          </p:cNvPr>
          <p:cNvSpPr/>
          <p:nvPr userDrawn="1"/>
        </p:nvSpPr>
        <p:spPr>
          <a:xfrm>
            <a:off x="-4167" y="844441"/>
            <a:ext cx="9148167" cy="20202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7B854E62-B873-B683-3677-95F2FA9E992B}"/>
              </a:ext>
            </a:extLst>
          </p:cNvPr>
          <p:cNvSpPr/>
          <p:nvPr userDrawn="1"/>
        </p:nvSpPr>
        <p:spPr>
          <a:xfrm>
            <a:off x="-36512" y="816589"/>
            <a:ext cx="9155360" cy="113713"/>
          </a:xfrm>
          <a:prstGeom prst="rect">
            <a:avLst/>
          </a:prstGeom>
          <a:solidFill>
            <a:srgbClr val="F6CAC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Gleichschenkliges Dreieck 8">
            <a:extLst>
              <a:ext uri="{FF2B5EF4-FFF2-40B4-BE49-F238E27FC236}">
                <a16:creationId xmlns:a16="http://schemas.microsoft.com/office/drawing/2014/main" id="{0D8E8173-87CF-363C-2410-E0CD976E4BA4}"/>
              </a:ext>
            </a:extLst>
          </p:cNvPr>
          <p:cNvSpPr/>
          <p:nvPr userDrawn="1"/>
        </p:nvSpPr>
        <p:spPr>
          <a:xfrm flipV="1">
            <a:off x="6300192" y="0"/>
            <a:ext cx="2818656" cy="1644464"/>
          </a:xfrm>
          <a:prstGeom prst="triangle">
            <a:avLst>
              <a:gd name="adj" fmla="val 100000"/>
            </a:avLst>
          </a:prstGeom>
          <a:solidFill>
            <a:srgbClr val="F2F2F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Gleichschenkliges Dreieck 10">
            <a:extLst>
              <a:ext uri="{FF2B5EF4-FFF2-40B4-BE49-F238E27FC236}">
                <a16:creationId xmlns:a16="http://schemas.microsoft.com/office/drawing/2014/main" id="{9768C53C-C8EF-C8AB-B521-521C2174D778}"/>
              </a:ext>
            </a:extLst>
          </p:cNvPr>
          <p:cNvSpPr/>
          <p:nvPr userDrawn="1"/>
        </p:nvSpPr>
        <p:spPr>
          <a:xfrm flipV="1">
            <a:off x="6921385" y="0"/>
            <a:ext cx="2229807" cy="1644464"/>
          </a:xfrm>
          <a:prstGeom prst="triangle">
            <a:avLst>
              <a:gd name="adj" fmla="val 100000"/>
            </a:avLst>
          </a:prstGeom>
          <a:solidFill>
            <a:srgbClr val="F6CAC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Freihandform: Form 13">
            <a:extLst>
              <a:ext uri="{FF2B5EF4-FFF2-40B4-BE49-F238E27FC236}">
                <a16:creationId xmlns:a16="http://schemas.microsoft.com/office/drawing/2014/main" id="{B3C2F175-FD06-B3BE-A7E2-1B998C87473F}"/>
              </a:ext>
            </a:extLst>
          </p:cNvPr>
          <p:cNvSpPr/>
          <p:nvPr userDrawn="1"/>
        </p:nvSpPr>
        <p:spPr>
          <a:xfrm>
            <a:off x="4569916" y="4193236"/>
            <a:ext cx="4267200" cy="1020300"/>
          </a:xfrm>
          <a:custGeom>
            <a:avLst/>
            <a:gdLst>
              <a:gd name="connsiteX0" fmla="*/ 0 w 4267200"/>
              <a:gd name="connsiteY0" fmla="*/ 1020300 h 1020300"/>
              <a:gd name="connsiteX1" fmla="*/ 133350 w 4267200"/>
              <a:gd name="connsiteY1" fmla="*/ 1010775 h 1020300"/>
              <a:gd name="connsiteX2" fmla="*/ 314325 w 4267200"/>
              <a:gd name="connsiteY2" fmla="*/ 963150 h 1020300"/>
              <a:gd name="connsiteX3" fmla="*/ 390525 w 4267200"/>
              <a:gd name="connsiteY3" fmla="*/ 953625 h 1020300"/>
              <a:gd name="connsiteX4" fmla="*/ 438150 w 4267200"/>
              <a:gd name="connsiteY4" fmla="*/ 925050 h 1020300"/>
              <a:gd name="connsiteX5" fmla="*/ 504825 w 4267200"/>
              <a:gd name="connsiteY5" fmla="*/ 896475 h 1020300"/>
              <a:gd name="connsiteX6" fmla="*/ 552450 w 4267200"/>
              <a:gd name="connsiteY6" fmla="*/ 858375 h 1020300"/>
              <a:gd name="connsiteX7" fmla="*/ 638175 w 4267200"/>
              <a:gd name="connsiteY7" fmla="*/ 820275 h 1020300"/>
              <a:gd name="connsiteX8" fmla="*/ 704850 w 4267200"/>
              <a:gd name="connsiteY8" fmla="*/ 782175 h 1020300"/>
              <a:gd name="connsiteX9" fmla="*/ 742950 w 4267200"/>
              <a:gd name="connsiteY9" fmla="*/ 763125 h 1020300"/>
              <a:gd name="connsiteX10" fmla="*/ 781050 w 4267200"/>
              <a:gd name="connsiteY10" fmla="*/ 725025 h 1020300"/>
              <a:gd name="connsiteX11" fmla="*/ 838200 w 4267200"/>
              <a:gd name="connsiteY11" fmla="*/ 677400 h 1020300"/>
              <a:gd name="connsiteX12" fmla="*/ 933450 w 4267200"/>
              <a:gd name="connsiteY12" fmla="*/ 610725 h 1020300"/>
              <a:gd name="connsiteX13" fmla="*/ 962025 w 4267200"/>
              <a:gd name="connsiteY13" fmla="*/ 572625 h 1020300"/>
              <a:gd name="connsiteX14" fmla="*/ 1000125 w 4267200"/>
              <a:gd name="connsiteY14" fmla="*/ 553575 h 1020300"/>
              <a:gd name="connsiteX15" fmla="*/ 1114425 w 4267200"/>
              <a:gd name="connsiteY15" fmla="*/ 505950 h 1020300"/>
              <a:gd name="connsiteX16" fmla="*/ 1276350 w 4267200"/>
              <a:gd name="connsiteY16" fmla="*/ 439275 h 1020300"/>
              <a:gd name="connsiteX17" fmla="*/ 1333500 w 4267200"/>
              <a:gd name="connsiteY17" fmla="*/ 410700 h 1020300"/>
              <a:gd name="connsiteX18" fmla="*/ 1514475 w 4267200"/>
              <a:gd name="connsiteY18" fmla="*/ 363075 h 1020300"/>
              <a:gd name="connsiteX19" fmla="*/ 1581150 w 4267200"/>
              <a:gd name="connsiteY19" fmla="*/ 334500 h 1020300"/>
              <a:gd name="connsiteX20" fmla="*/ 1657350 w 4267200"/>
              <a:gd name="connsiteY20" fmla="*/ 305925 h 1020300"/>
              <a:gd name="connsiteX21" fmla="*/ 1752600 w 4267200"/>
              <a:gd name="connsiteY21" fmla="*/ 267825 h 1020300"/>
              <a:gd name="connsiteX22" fmla="*/ 1905000 w 4267200"/>
              <a:gd name="connsiteY22" fmla="*/ 229725 h 1020300"/>
              <a:gd name="connsiteX23" fmla="*/ 1981200 w 4267200"/>
              <a:gd name="connsiteY23" fmla="*/ 201150 h 1020300"/>
              <a:gd name="connsiteX24" fmla="*/ 2124075 w 4267200"/>
              <a:gd name="connsiteY24" fmla="*/ 172575 h 1020300"/>
              <a:gd name="connsiteX25" fmla="*/ 2305050 w 4267200"/>
              <a:gd name="connsiteY25" fmla="*/ 134475 h 1020300"/>
              <a:gd name="connsiteX26" fmla="*/ 2390775 w 4267200"/>
              <a:gd name="connsiteY26" fmla="*/ 115425 h 1020300"/>
              <a:gd name="connsiteX27" fmla="*/ 2476500 w 4267200"/>
              <a:gd name="connsiteY27" fmla="*/ 105900 h 1020300"/>
              <a:gd name="connsiteX28" fmla="*/ 2647950 w 4267200"/>
              <a:gd name="connsiteY28" fmla="*/ 86850 h 1020300"/>
              <a:gd name="connsiteX29" fmla="*/ 2809875 w 4267200"/>
              <a:gd name="connsiteY29" fmla="*/ 77325 h 1020300"/>
              <a:gd name="connsiteX30" fmla="*/ 2962275 w 4267200"/>
              <a:gd name="connsiteY30" fmla="*/ 58275 h 1020300"/>
              <a:gd name="connsiteX31" fmla="*/ 3133725 w 4267200"/>
              <a:gd name="connsiteY31" fmla="*/ 29700 h 1020300"/>
              <a:gd name="connsiteX32" fmla="*/ 3295650 w 4267200"/>
              <a:gd name="connsiteY32" fmla="*/ 20175 h 1020300"/>
              <a:gd name="connsiteX33" fmla="*/ 3590925 w 4267200"/>
              <a:gd name="connsiteY33" fmla="*/ 1125 h 1020300"/>
              <a:gd name="connsiteX34" fmla="*/ 4267200 w 4267200"/>
              <a:gd name="connsiteY34" fmla="*/ 1125 h 102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67200" h="1020300">
                <a:moveTo>
                  <a:pt x="0" y="1020300"/>
                </a:moveTo>
                <a:cubicBezTo>
                  <a:pt x="44450" y="1017125"/>
                  <a:pt x="89506" y="1018747"/>
                  <a:pt x="133350" y="1010775"/>
                </a:cubicBezTo>
                <a:cubicBezTo>
                  <a:pt x="194723" y="999616"/>
                  <a:pt x="252428" y="970887"/>
                  <a:pt x="314325" y="963150"/>
                </a:cubicBezTo>
                <a:lnTo>
                  <a:pt x="390525" y="953625"/>
                </a:lnTo>
                <a:cubicBezTo>
                  <a:pt x="406400" y="944100"/>
                  <a:pt x="421591" y="933329"/>
                  <a:pt x="438150" y="925050"/>
                </a:cubicBezTo>
                <a:cubicBezTo>
                  <a:pt x="459777" y="914236"/>
                  <a:pt x="483939" y="908659"/>
                  <a:pt x="504825" y="896475"/>
                </a:cubicBezTo>
                <a:cubicBezTo>
                  <a:pt x="522386" y="886231"/>
                  <a:pt x="534799" y="868461"/>
                  <a:pt x="552450" y="858375"/>
                </a:cubicBezTo>
                <a:cubicBezTo>
                  <a:pt x="579600" y="842861"/>
                  <a:pt x="610206" y="834259"/>
                  <a:pt x="638175" y="820275"/>
                </a:cubicBezTo>
                <a:cubicBezTo>
                  <a:pt x="661070" y="808827"/>
                  <a:pt x="682378" y="794432"/>
                  <a:pt x="704850" y="782175"/>
                </a:cubicBezTo>
                <a:cubicBezTo>
                  <a:pt x="717315" y="775376"/>
                  <a:pt x="731591" y="771644"/>
                  <a:pt x="742950" y="763125"/>
                </a:cubicBezTo>
                <a:cubicBezTo>
                  <a:pt x="757318" y="752349"/>
                  <a:pt x="767700" y="737040"/>
                  <a:pt x="781050" y="725025"/>
                </a:cubicBezTo>
                <a:cubicBezTo>
                  <a:pt x="799482" y="708436"/>
                  <a:pt x="818362" y="692279"/>
                  <a:pt x="838200" y="677400"/>
                </a:cubicBezTo>
                <a:cubicBezTo>
                  <a:pt x="850647" y="668065"/>
                  <a:pt x="917188" y="626987"/>
                  <a:pt x="933450" y="610725"/>
                </a:cubicBezTo>
                <a:cubicBezTo>
                  <a:pt x="944675" y="599500"/>
                  <a:pt x="949972" y="582956"/>
                  <a:pt x="962025" y="572625"/>
                </a:cubicBezTo>
                <a:cubicBezTo>
                  <a:pt x="972806" y="563384"/>
                  <a:pt x="987949" y="560880"/>
                  <a:pt x="1000125" y="553575"/>
                </a:cubicBezTo>
                <a:cubicBezTo>
                  <a:pt x="1084609" y="502885"/>
                  <a:pt x="1025189" y="520823"/>
                  <a:pt x="1114425" y="505950"/>
                </a:cubicBezTo>
                <a:cubicBezTo>
                  <a:pt x="1363046" y="381640"/>
                  <a:pt x="1089137" y="511280"/>
                  <a:pt x="1276350" y="439275"/>
                </a:cubicBezTo>
                <a:cubicBezTo>
                  <a:pt x="1296229" y="431629"/>
                  <a:pt x="1313215" y="417191"/>
                  <a:pt x="1333500" y="410700"/>
                </a:cubicBezTo>
                <a:cubicBezTo>
                  <a:pt x="1392911" y="391688"/>
                  <a:pt x="1457140" y="387647"/>
                  <a:pt x="1514475" y="363075"/>
                </a:cubicBezTo>
                <a:cubicBezTo>
                  <a:pt x="1536700" y="353550"/>
                  <a:pt x="1558699" y="343480"/>
                  <a:pt x="1581150" y="334500"/>
                </a:cubicBezTo>
                <a:cubicBezTo>
                  <a:pt x="1606337" y="324425"/>
                  <a:pt x="1632720" y="317293"/>
                  <a:pt x="1657350" y="305925"/>
                </a:cubicBezTo>
                <a:cubicBezTo>
                  <a:pt x="1751420" y="262508"/>
                  <a:pt x="1658346" y="286676"/>
                  <a:pt x="1752600" y="267825"/>
                </a:cubicBezTo>
                <a:cubicBezTo>
                  <a:pt x="1872489" y="207881"/>
                  <a:pt x="1737322" y="266987"/>
                  <a:pt x="1905000" y="229725"/>
                </a:cubicBezTo>
                <a:cubicBezTo>
                  <a:pt x="1931481" y="223840"/>
                  <a:pt x="1955308" y="209241"/>
                  <a:pt x="1981200" y="201150"/>
                </a:cubicBezTo>
                <a:cubicBezTo>
                  <a:pt x="2043082" y="181812"/>
                  <a:pt x="2062435" y="181381"/>
                  <a:pt x="2124075" y="172575"/>
                </a:cubicBezTo>
                <a:cubicBezTo>
                  <a:pt x="2238936" y="126631"/>
                  <a:pt x="2087686" y="182778"/>
                  <a:pt x="2305050" y="134475"/>
                </a:cubicBezTo>
                <a:cubicBezTo>
                  <a:pt x="2333625" y="128125"/>
                  <a:pt x="2361901" y="120237"/>
                  <a:pt x="2390775" y="115425"/>
                </a:cubicBezTo>
                <a:cubicBezTo>
                  <a:pt x="2419135" y="110698"/>
                  <a:pt x="2447946" y="109259"/>
                  <a:pt x="2476500" y="105900"/>
                </a:cubicBezTo>
                <a:cubicBezTo>
                  <a:pt x="2544941" y="97848"/>
                  <a:pt x="2576369" y="92152"/>
                  <a:pt x="2647950" y="86850"/>
                </a:cubicBezTo>
                <a:cubicBezTo>
                  <a:pt x="2701871" y="82856"/>
                  <a:pt x="2755954" y="81319"/>
                  <a:pt x="2809875" y="77325"/>
                </a:cubicBezTo>
                <a:cubicBezTo>
                  <a:pt x="2862016" y="73463"/>
                  <a:pt x="2911374" y="68455"/>
                  <a:pt x="2962275" y="58275"/>
                </a:cubicBezTo>
                <a:cubicBezTo>
                  <a:pt x="3064140" y="37902"/>
                  <a:pt x="3030621" y="37631"/>
                  <a:pt x="3133725" y="29700"/>
                </a:cubicBezTo>
                <a:cubicBezTo>
                  <a:pt x="3187634" y="25553"/>
                  <a:pt x="3241701" y="23772"/>
                  <a:pt x="3295650" y="20175"/>
                </a:cubicBezTo>
                <a:cubicBezTo>
                  <a:pt x="3386970" y="14087"/>
                  <a:pt x="3501993" y="2124"/>
                  <a:pt x="3590925" y="1125"/>
                </a:cubicBezTo>
                <a:cubicBezTo>
                  <a:pt x="3816336" y="-1408"/>
                  <a:pt x="4041775" y="1125"/>
                  <a:pt x="4267200" y="1125"/>
                </a:cubicBezTo>
              </a:path>
            </a:pathLst>
          </a:custGeom>
          <a:noFill/>
          <a:ln w="1270000">
            <a:solidFill>
              <a:schemeClr val="bg1"/>
            </a:solidFill>
          </a:ln>
          <a:effectLst>
            <a:glow rad="11049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Inhaltsplatzhalter 2">
            <a:extLst>
              <a:ext uri="{FF2B5EF4-FFF2-40B4-BE49-F238E27FC236}">
                <a16:creationId xmlns:a16="http://schemas.microsoft.com/office/drawing/2014/main" id="{7E49981E-FAED-123E-A5B5-1DFA38921D02}"/>
              </a:ext>
            </a:extLst>
          </p:cNvPr>
          <p:cNvSpPr>
            <a:spLocks noGrp="1"/>
          </p:cNvSpPr>
          <p:nvPr>
            <p:ph idx="1"/>
          </p:nvPr>
        </p:nvSpPr>
        <p:spPr>
          <a:xfrm>
            <a:off x="457200" y="1297761"/>
            <a:ext cx="8229600" cy="4525963"/>
          </a:xfrm>
          <a:prstGeom prst="rect">
            <a:avLst/>
          </a:prstGeo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2" name="Foliennummernplatzhalter 5">
            <a:extLst>
              <a:ext uri="{FF2B5EF4-FFF2-40B4-BE49-F238E27FC236}">
                <a16:creationId xmlns:a16="http://schemas.microsoft.com/office/drawing/2014/main" id="{6DF4B19B-7FB6-B217-178F-CEE11DB97F9A}"/>
              </a:ext>
            </a:extLst>
          </p:cNvPr>
          <p:cNvSpPr>
            <a:spLocks noGrp="1"/>
          </p:cNvSpPr>
          <p:nvPr>
            <p:ph type="sldNum" sz="quarter" idx="4"/>
          </p:nvPr>
        </p:nvSpPr>
        <p:spPr>
          <a:xfrm>
            <a:off x="8617657" y="6403236"/>
            <a:ext cx="478768" cy="365125"/>
          </a:xfrm>
          <a:prstGeom prst="rect">
            <a:avLst/>
          </a:prstGeom>
          <a:noFill/>
          <a:effectLst/>
        </p:spPr>
        <p:txBody>
          <a:bodyPr/>
          <a:lstStyle>
            <a:lvl1pPr>
              <a:defRPr lang="de-DE" dirty="0">
                <a:effectLst>
                  <a:glow rad="1333500">
                    <a:schemeClr val="bg1">
                      <a:alpha val="67000"/>
                    </a:schemeClr>
                  </a:glow>
                </a:effectLst>
              </a:defRPr>
            </a:lvl1pPr>
          </a:lstStyle>
          <a:p>
            <a:pPr algn="ctr"/>
            <a:endParaRPr lang="de-DE" dirty="0"/>
          </a:p>
        </p:txBody>
      </p:sp>
      <p:sp>
        <p:nvSpPr>
          <p:cNvPr id="23" name="Datumsplatzhalter 3">
            <a:extLst>
              <a:ext uri="{FF2B5EF4-FFF2-40B4-BE49-F238E27FC236}">
                <a16:creationId xmlns:a16="http://schemas.microsoft.com/office/drawing/2014/main" id="{321767FA-4B92-C771-601A-8E3E45CF6F66}"/>
              </a:ext>
            </a:extLst>
          </p:cNvPr>
          <p:cNvSpPr txBox="1">
            <a:spLocks/>
          </p:cNvSpPr>
          <p:nvPr userDrawn="1"/>
        </p:nvSpPr>
        <p:spPr>
          <a:xfrm>
            <a:off x="107504" y="6350000"/>
            <a:ext cx="1800200" cy="365125"/>
          </a:xfrm>
          <a:prstGeom prst="rect">
            <a:avLst/>
          </a:prstGeom>
          <a:noFill/>
          <a:effectLst/>
        </p:spPr>
        <p:txBody>
          <a:bodyPr/>
          <a:lstStyle>
            <a:defPPr>
              <a:defRPr lang="de-DE"/>
            </a:defPPr>
            <a:lvl1pPr marL="0" algn="ctr" defTabSz="914400" rtl="0" eaLnBrk="1" latinLnBrk="0" hangingPunct="1">
              <a:defRPr sz="1800" kern="1200">
                <a:solidFill>
                  <a:schemeClr val="tx1"/>
                </a:solidFill>
                <a:effectLst>
                  <a:glow rad="1333500">
                    <a:schemeClr val="bg1">
                      <a:alpha val="67000"/>
                    </a:schemeClr>
                  </a:glo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21.03.2026</a:t>
            </a:r>
          </a:p>
        </p:txBody>
      </p:sp>
    </p:spTree>
    <p:extLst>
      <p:ext uri="{BB962C8B-B14F-4D97-AF65-F5344CB8AC3E}">
        <p14:creationId xmlns:p14="http://schemas.microsoft.com/office/powerpoint/2010/main" val="2174113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2283D4E-C255-4D0B-F00C-4625FA2A027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C730EC8C-F124-3329-813A-B80F879BE64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24947DF5-D691-739E-9881-10F898F339B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r>
              <a:rPr lang="de-DE"/>
              <a:t>21.03.2026</a:t>
            </a:r>
            <a:endParaRPr lang="de-DE" dirty="0"/>
          </a:p>
        </p:txBody>
      </p:sp>
      <p:sp>
        <p:nvSpPr>
          <p:cNvPr id="5" name="Fußzeilenplatzhalter 4">
            <a:extLst>
              <a:ext uri="{FF2B5EF4-FFF2-40B4-BE49-F238E27FC236}">
                <a16:creationId xmlns:a16="http://schemas.microsoft.com/office/drawing/2014/main" id="{C33811C3-2487-FDE9-541A-3DA3CD5B38B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Foliennummernplatzhalter 5">
            <a:extLst>
              <a:ext uri="{FF2B5EF4-FFF2-40B4-BE49-F238E27FC236}">
                <a16:creationId xmlns:a16="http://schemas.microsoft.com/office/drawing/2014/main" id="{9B308874-935B-E88A-F180-1705C39F176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pPr algn="ctr"/>
            <a:endParaRPr lang="de-DE" dirty="0"/>
          </a:p>
        </p:txBody>
      </p:sp>
      <p:pic>
        <p:nvPicPr>
          <p:cNvPr id="7" name="Picture 22" descr="Fussball Tor Bilder - Kostenloser Download auf Freepik">
            <a:extLst>
              <a:ext uri="{FF2B5EF4-FFF2-40B4-BE49-F238E27FC236}">
                <a16:creationId xmlns:a16="http://schemas.microsoft.com/office/drawing/2014/main" id="{B7E686A9-AC75-CF86-9045-E2346EDEA059}"/>
              </a:ext>
            </a:extLst>
          </p:cNvPr>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b="13333"/>
          <a:stretch/>
        </p:blipFill>
        <p:spPr bwMode="auto">
          <a:xfrm>
            <a:off x="8371" y="5846393"/>
            <a:ext cx="9148167" cy="1385711"/>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a16="http://schemas.microsoft.com/office/drawing/2014/main" id="{D882AC33-7C87-AAE3-9E59-D9B3B9A5F407}"/>
              </a:ext>
            </a:extLst>
          </p:cNvPr>
          <p:cNvSpPr/>
          <p:nvPr userDrawn="1"/>
        </p:nvSpPr>
        <p:spPr>
          <a:xfrm>
            <a:off x="-4167" y="844441"/>
            <a:ext cx="9148167" cy="20202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3B73AE4E-7BB2-1066-13D7-4304FB793AF7}"/>
              </a:ext>
            </a:extLst>
          </p:cNvPr>
          <p:cNvSpPr/>
          <p:nvPr userDrawn="1"/>
        </p:nvSpPr>
        <p:spPr>
          <a:xfrm>
            <a:off x="-36512" y="816589"/>
            <a:ext cx="9155360" cy="113713"/>
          </a:xfrm>
          <a:prstGeom prst="rect">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Gleichschenkliges Dreieck 9">
            <a:extLst>
              <a:ext uri="{FF2B5EF4-FFF2-40B4-BE49-F238E27FC236}">
                <a16:creationId xmlns:a16="http://schemas.microsoft.com/office/drawing/2014/main" id="{904A098C-FAC1-AA46-57FD-A055E8D8C75F}"/>
              </a:ext>
            </a:extLst>
          </p:cNvPr>
          <p:cNvSpPr/>
          <p:nvPr userDrawn="1"/>
        </p:nvSpPr>
        <p:spPr>
          <a:xfrm flipV="1">
            <a:off x="6300192" y="0"/>
            <a:ext cx="2818656" cy="1644464"/>
          </a:xfrm>
          <a:prstGeom prst="triangle">
            <a:avLst>
              <a:gd name="adj" fmla="val 100000"/>
            </a:avLst>
          </a:prstGeom>
          <a:solidFill>
            <a:srgbClr val="F2F2F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Gleichschenkliges Dreieck 10">
            <a:extLst>
              <a:ext uri="{FF2B5EF4-FFF2-40B4-BE49-F238E27FC236}">
                <a16:creationId xmlns:a16="http://schemas.microsoft.com/office/drawing/2014/main" id="{A6160B53-6BCF-4863-D174-3648DA3265E7}"/>
              </a:ext>
            </a:extLst>
          </p:cNvPr>
          <p:cNvSpPr/>
          <p:nvPr userDrawn="1"/>
        </p:nvSpPr>
        <p:spPr>
          <a:xfrm flipV="1">
            <a:off x="6914193" y="0"/>
            <a:ext cx="2229807" cy="1644464"/>
          </a:xfrm>
          <a:prstGeom prst="triangle">
            <a:avLst>
              <a:gd name="adj" fmla="val 100000"/>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useBgFill="1">
        <p:nvSpPr>
          <p:cNvPr id="12" name="Rechteck 11">
            <a:extLst>
              <a:ext uri="{FF2B5EF4-FFF2-40B4-BE49-F238E27FC236}">
                <a16:creationId xmlns:a16="http://schemas.microsoft.com/office/drawing/2014/main" id="{3161887B-BAE5-B53A-43A3-020DEB9642AD}"/>
              </a:ext>
            </a:extLst>
          </p:cNvPr>
          <p:cNvSpPr/>
          <p:nvPr userDrawn="1"/>
        </p:nvSpPr>
        <p:spPr>
          <a:xfrm>
            <a:off x="3059832" y="3284984"/>
            <a:ext cx="5539433" cy="2238896"/>
          </a:xfrm>
          <a:prstGeom prst="rect">
            <a:avLst/>
          </a:prstGeom>
          <a:ln>
            <a:noFill/>
          </a:ln>
          <a:effectLst>
            <a:glow rad="9779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reihandform: Form 12">
            <a:extLst>
              <a:ext uri="{FF2B5EF4-FFF2-40B4-BE49-F238E27FC236}">
                <a16:creationId xmlns:a16="http://schemas.microsoft.com/office/drawing/2014/main" id="{1A9FA255-8968-2FFE-0FA4-9114C764FF74}"/>
              </a:ext>
            </a:extLst>
          </p:cNvPr>
          <p:cNvSpPr/>
          <p:nvPr userDrawn="1"/>
        </p:nvSpPr>
        <p:spPr>
          <a:xfrm>
            <a:off x="1907704" y="3861048"/>
            <a:ext cx="4267200" cy="1020300"/>
          </a:xfrm>
          <a:custGeom>
            <a:avLst/>
            <a:gdLst>
              <a:gd name="connsiteX0" fmla="*/ 0 w 4267200"/>
              <a:gd name="connsiteY0" fmla="*/ 1020300 h 1020300"/>
              <a:gd name="connsiteX1" fmla="*/ 133350 w 4267200"/>
              <a:gd name="connsiteY1" fmla="*/ 1010775 h 1020300"/>
              <a:gd name="connsiteX2" fmla="*/ 314325 w 4267200"/>
              <a:gd name="connsiteY2" fmla="*/ 963150 h 1020300"/>
              <a:gd name="connsiteX3" fmla="*/ 390525 w 4267200"/>
              <a:gd name="connsiteY3" fmla="*/ 953625 h 1020300"/>
              <a:gd name="connsiteX4" fmla="*/ 438150 w 4267200"/>
              <a:gd name="connsiteY4" fmla="*/ 925050 h 1020300"/>
              <a:gd name="connsiteX5" fmla="*/ 504825 w 4267200"/>
              <a:gd name="connsiteY5" fmla="*/ 896475 h 1020300"/>
              <a:gd name="connsiteX6" fmla="*/ 552450 w 4267200"/>
              <a:gd name="connsiteY6" fmla="*/ 858375 h 1020300"/>
              <a:gd name="connsiteX7" fmla="*/ 638175 w 4267200"/>
              <a:gd name="connsiteY7" fmla="*/ 820275 h 1020300"/>
              <a:gd name="connsiteX8" fmla="*/ 704850 w 4267200"/>
              <a:gd name="connsiteY8" fmla="*/ 782175 h 1020300"/>
              <a:gd name="connsiteX9" fmla="*/ 742950 w 4267200"/>
              <a:gd name="connsiteY9" fmla="*/ 763125 h 1020300"/>
              <a:gd name="connsiteX10" fmla="*/ 781050 w 4267200"/>
              <a:gd name="connsiteY10" fmla="*/ 725025 h 1020300"/>
              <a:gd name="connsiteX11" fmla="*/ 838200 w 4267200"/>
              <a:gd name="connsiteY11" fmla="*/ 677400 h 1020300"/>
              <a:gd name="connsiteX12" fmla="*/ 933450 w 4267200"/>
              <a:gd name="connsiteY12" fmla="*/ 610725 h 1020300"/>
              <a:gd name="connsiteX13" fmla="*/ 962025 w 4267200"/>
              <a:gd name="connsiteY13" fmla="*/ 572625 h 1020300"/>
              <a:gd name="connsiteX14" fmla="*/ 1000125 w 4267200"/>
              <a:gd name="connsiteY14" fmla="*/ 553575 h 1020300"/>
              <a:gd name="connsiteX15" fmla="*/ 1114425 w 4267200"/>
              <a:gd name="connsiteY15" fmla="*/ 505950 h 1020300"/>
              <a:gd name="connsiteX16" fmla="*/ 1276350 w 4267200"/>
              <a:gd name="connsiteY16" fmla="*/ 439275 h 1020300"/>
              <a:gd name="connsiteX17" fmla="*/ 1333500 w 4267200"/>
              <a:gd name="connsiteY17" fmla="*/ 410700 h 1020300"/>
              <a:gd name="connsiteX18" fmla="*/ 1514475 w 4267200"/>
              <a:gd name="connsiteY18" fmla="*/ 363075 h 1020300"/>
              <a:gd name="connsiteX19" fmla="*/ 1581150 w 4267200"/>
              <a:gd name="connsiteY19" fmla="*/ 334500 h 1020300"/>
              <a:gd name="connsiteX20" fmla="*/ 1657350 w 4267200"/>
              <a:gd name="connsiteY20" fmla="*/ 305925 h 1020300"/>
              <a:gd name="connsiteX21" fmla="*/ 1752600 w 4267200"/>
              <a:gd name="connsiteY21" fmla="*/ 267825 h 1020300"/>
              <a:gd name="connsiteX22" fmla="*/ 1905000 w 4267200"/>
              <a:gd name="connsiteY22" fmla="*/ 229725 h 1020300"/>
              <a:gd name="connsiteX23" fmla="*/ 1981200 w 4267200"/>
              <a:gd name="connsiteY23" fmla="*/ 201150 h 1020300"/>
              <a:gd name="connsiteX24" fmla="*/ 2124075 w 4267200"/>
              <a:gd name="connsiteY24" fmla="*/ 172575 h 1020300"/>
              <a:gd name="connsiteX25" fmla="*/ 2305050 w 4267200"/>
              <a:gd name="connsiteY25" fmla="*/ 134475 h 1020300"/>
              <a:gd name="connsiteX26" fmla="*/ 2390775 w 4267200"/>
              <a:gd name="connsiteY26" fmla="*/ 115425 h 1020300"/>
              <a:gd name="connsiteX27" fmla="*/ 2476500 w 4267200"/>
              <a:gd name="connsiteY27" fmla="*/ 105900 h 1020300"/>
              <a:gd name="connsiteX28" fmla="*/ 2647950 w 4267200"/>
              <a:gd name="connsiteY28" fmla="*/ 86850 h 1020300"/>
              <a:gd name="connsiteX29" fmla="*/ 2809875 w 4267200"/>
              <a:gd name="connsiteY29" fmla="*/ 77325 h 1020300"/>
              <a:gd name="connsiteX30" fmla="*/ 2962275 w 4267200"/>
              <a:gd name="connsiteY30" fmla="*/ 58275 h 1020300"/>
              <a:gd name="connsiteX31" fmla="*/ 3133725 w 4267200"/>
              <a:gd name="connsiteY31" fmla="*/ 29700 h 1020300"/>
              <a:gd name="connsiteX32" fmla="*/ 3295650 w 4267200"/>
              <a:gd name="connsiteY32" fmla="*/ 20175 h 1020300"/>
              <a:gd name="connsiteX33" fmla="*/ 3590925 w 4267200"/>
              <a:gd name="connsiteY33" fmla="*/ 1125 h 1020300"/>
              <a:gd name="connsiteX34" fmla="*/ 4267200 w 4267200"/>
              <a:gd name="connsiteY34" fmla="*/ 1125 h 102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67200" h="1020300">
                <a:moveTo>
                  <a:pt x="0" y="1020300"/>
                </a:moveTo>
                <a:cubicBezTo>
                  <a:pt x="44450" y="1017125"/>
                  <a:pt x="89506" y="1018747"/>
                  <a:pt x="133350" y="1010775"/>
                </a:cubicBezTo>
                <a:cubicBezTo>
                  <a:pt x="194723" y="999616"/>
                  <a:pt x="252428" y="970887"/>
                  <a:pt x="314325" y="963150"/>
                </a:cubicBezTo>
                <a:lnTo>
                  <a:pt x="390525" y="953625"/>
                </a:lnTo>
                <a:cubicBezTo>
                  <a:pt x="406400" y="944100"/>
                  <a:pt x="421591" y="933329"/>
                  <a:pt x="438150" y="925050"/>
                </a:cubicBezTo>
                <a:cubicBezTo>
                  <a:pt x="459777" y="914236"/>
                  <a:pt x="483939" y="908659"/>
                  <a:pt x="504825" y="896475"/>
                </a:cubicBezTo>
                <a:cubicBezTo>
                  <a:pt x="522386" y="886231"/>
                  <a:pt x="534799" y="868461"/>
                  <a:pt x="552450" y="858375"/>
                </a:cubicBezTo>
                <a:cubicBezTo>
                  <a:pt x="579600" y="842861"/>
                  <a:pt x="610206" y="834259"/>
                  <a:pt x="638175" y="820275"/>
                </a:cubicBezTo>
                <a:cubicBezTo>
                  <a:pt x="661070" y="808827"/>
                  <a:pt x="682378" y="794432"/>
                  <a:pt x="704850" y="782175"/>
                </a:cubicBezTo>
                <a:cubicBezTo>
                  <a:pt x="717315" y="775376"/>
                  <a:pt x="731591" y="771644"/>
                  <a:pt x="742950" y="763125"/>
                </a:cubicBezTo>
                <a:cubicBezTo>
                  <a:pt x="757318" y="752349"/>
                  <a:pt x="767700" y="737040"/>
                  <a:pt x="781050" y="725025"/>
                </a:cubicBezTo>
                <a:cubicBezTo>
                  <a:pt x="799482" y="708436"/>
                  <a:pt x="818362" y="692279"/>
                  <a:pt x="838200" y="677400"/>
                </a:cubicBezTo>
                <a:cubicBezTo>
                  <a:pt x="850647" y="668065"/>
                  <a:pt x="917188" y="626987"/>
                  <a:pt x="933450" y="610725"/>
                </a:cubicBezTo>
                <a:cubicBezTo>
                  <a:pt x="944675" y="599500"/>
                  <a:pt x="949972" y="582956"/>
                  <a:pt x="962025" y="572625"/>
                </a:cubicBezTo>
                <a:cubicBezTo>
                  <a:pt x="972806" y="563384"/>
                  <a:pt x="987949" y="560880"/>
                  <a:pt x="1000125" y="553575"/>
                </a:cubicBezTo>
                <a:cubicBezTo>
                  <a:pt x="1084609" y="502885"/>
                  <a:pt x="1025189" y="520823"/>
                  <a:pt x="1114425" y="505950"/>
                </a:cubicBezTo>
                <a:cubicBezTo>
                  <a:pt x="1363046" y="381640"/>
                  <a:pt x="1089137" y="511280"/>
                  <a:pt x="1276350" y="439275"/>
                </a:cubicBezTo>
                <a:cubicBezTo>
                  <a:pt x="1296229" y="431629"/>
                  <a:pt x="1313215" y="417191"/>
                  <a:pt x="1333500" y="410700"/>
                </a:cubicBezTo>
                <a:cubicBezTo>
                  <a:pt x="1392911" y="391688"/>
                  <a:pt x="1457140" y="387647"/>
                  <a:pt x="1514475" y="363075"/>
                </a:cubicBezTo>
                <a:cubicBezTo>
                  <a:pt x="1536700" y="353550"/>
                  <a:pt x="1558699" y="343480"/>
                  <a:pt x="1581150" y="334500"/>
                </a:cubicBezTo>
                <a:cubicBezTo>
                  <a:pt x="1606337" y="324425"/>
                  <a:pt x="1632720" y="317293"/>
                  <a:pt x="1657350" y="305925"/>
                </a:cubicBezTo>
                <a:cubicBezTo>
                  <a:pt x="1751420" y="262508"/>
                  <a:pt x="1658346" y="286676"/>
                  <a:pt x="1752600" y="267825"/>
                </a:cubicBezTo>
                <a:cubicBezTo>
                  <a:pt x="1872489" y="207881"/>
                  <a:pt x="1737322" y="266987"/>
                  <a:pt x="1905000" y="229725"/>
                </a:cubicBezTo>
                <a:cubicBezTo>
                  <a:pt x="1931481" y="223840"/>
                  <a:pt x="1955308" y="209241"/>
                  <a:pt x="1981200" y="201150"/>
                </a:cubicBezTo>
                <a:cubicBezTo>
                  <a:pt x="2043082" y="181812"/>
                  <a:pt x="2062435" y="181381"/>
                  <a:pt x="2124075" y="172575"/>
                </a:cubicBezTo>
                <a:cubicBezTo>
                  <a:pt x="2238936" y="126631"/>
                  <a:pt x="2087686" y="182778"/>
                  <a:pt x="2305050" y="134475"/>
                </a:cubicBezTo>
                <a:cubicBezTo>
                  <a:pt x="2333625" y="128125"/>
                  <a:pt x="2361901" y="120237"/>
                  <a:pt x="2390775" y="115425"/>
                </a:cubicBezTo>
                <a:cubicBezTo>
                  <a:pt x="2419135" y="110698"/>
                  <a:pt x="2447946" y="109259"/>
                  <a:pt x="2476500" y="105900"/>
                </a:cubicBezTo>
                <a:cubicBezTo>
                  <a:pt x="2544941" y="97848"/>
                  <a:pt x="2576369" y="92152"/>
                  <a:pt x="2647950" y="86850"/>
                </a:cubicBezTo>
                <a:cubicBezTo>
                  <a:pt x="2701871" y="82856"/>
                  <a:pt x="2755954" y="81319"/>
                  <a:pt x="2809875" y="77325"/>
                </a:cubicBezTo>
                <a:cubicBezTo>
                  <a:pt x="2862016" y="73463"/>
                  <a:pt x="2911374" y="68455"/>
                  <a:pt x="2962275" y="58275"/>
                </a:cubicBezTo>
                <a:cubicBezTo>
                  <a:pt x="3064140" y="37902"/>
                  <a:pt x="3030621" y="37631"/>
                  <a:pt x="3133725" y="29700"/>
                </a:cubicBezTo>
                <a:cubicBezTo>
                  <a:pt x="3187634" y="25553"/>
                  <a:pt x="3241701" y="23772"/>
                  <a:pt x="3295650" y="20175"/>
                </a:cubicBezTo>
                <a:cubicBezTo>
                  <a:pt x="3386970" y="14087"/>
                  <a:pt x="3501993" y="2124"/>
                  <a:pt x="3590925" y="1125"/>
                </a:cubicBezTo>
                <a:cubicBezTo>
                  <a:pt x="3816336" y="-1408"/>
                  <a:pt x="4041775" y="1125"/>
                  <a:pt x="4267200" y="1125"/>
                </a:cubicBezTo>
              </a:path>
            </a:pathLst>
          </a:custGeom>
          <a:noFill/>
          <a:ln w="1270000">
            <a:solidFill>
              <a:schemeClr val="bg1"/>
            </a:solidFill>
          </a:ln>
          <a:effectLst>
            <a:glow rad="11049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Gleichschenkliges Dreieck 13">
            <a:extLst>
              <a:ext uri="{FF2B5EF4-FFF2-40B4-BE49-F238E27FC236}">
                <a16:creationId xmlns:a16="http://schemas.microsoft.com/office/drawing/2014/main" id="{F53BF00F-BA37-F5A6-BF74-2E41D04D33E0}"/>
              </a:ext>
            </a:extLst>
          </p:cNvPr>
          <p:cNvSpPr/>
          <p:nvPr userDrawn="1"/>
        </p:nvSpPr>
        <p:spPr>
          <a:xfrm flipV="1">
            <a:off x="6914193" y="0"/>
            <a:ext cx="2229807" cy="1644464"/>
          </a:xfrm>
          <a:prstGeom prst="triangle">
            <a:avLst>
              <a:gd name="adj" fmla="val 100000"/>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1ADCCAB6-8526-9B81-0DB3-FFAE1FBA3608}"/>
              </a:ext>
            </a:extLst>
          </p:cNvPr>
          <p:cNvSpPr txBox="1"/>
          <p:nvPr userDrawn="1"/>
        </p:nvSpPr>
        <p:spPr>
          <a:xfrm>
            <a:off x="7452320" y="188640"/>
            <a:ext cx="1691680" cy="369332"/>
          </a:xfrm>
          <a:prstGeom prst="rect">
            <a:avLst/>
          </a:prstGeom>
          <a:noFill/>
        </p:spPr>
        <p:txBody>
          <a:bodyPr wrap="square" rtlCol="0">
            <a:spAutoFit/>
          </a:bodyPr>
          <a:lstStyle/>
          <a:p>
            <a:endParaRPr lang="de-DE" dirty="0"/>
          </a:p>
        </p:txBody>
      </p:sp>
      <p:sp>
        <p:nvSpPr>
          <p:cNvPr id="16" name="Gleichschenkliges Dreieck 15">
            <a:extLst>
              <a:ext uri="{FF2B5EF4-FFF2-40B4-BE49-F238E27FC236}">
                <a16:creationId xmlns:a16="http://schemas.microsoft.com/office/drawing/2014/main" id="{EEFB05AE-473F-2250-0934-396032129AA5}"/>
              </a:ext>
            </a:extLst>
          </p:cNvPr>
          <p:cNvSpPr/>
          <p:nvPr userDrawn="1"/>
        </p:nvSpPr>
        <p:spPr>
          <a:xfrm flipV="1">
            <a:off x="6914193" y="-11993"/>
            <a:ext cx="2229807" cy="1644464"/>
          </a:xfrm>
          <a:prstGeom prst="triangle">
            <a:avLst>
              <a:gd name="adj" fmla="val 100000"/>
            </a:avLst>
          </a:prstGeom>
          <a:solidFill>
            <a:schemeClr val="accent1">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29282146"/>
      </p:ext>
    </p:extLst>
  </p:cSld>
  <p:clrMap bg1="lt1" tx1="dk1" bg2="lt2" tx2="dk2" accent1="accent1" accent2="accent2" accent3="accent3" accent4="accent4" accent5="accent5" accent6="accent6" hlink="hlink" folHlink="folHlink"/>
  <p:sldLayoutIdLst>
    <p:sldLayoutId id="2147483678" r:id="rId1"/>
    <p:sldLayoutId id="2147483688" r:id="rId2"/>
    <p:sldLayoutId id="2147483689" r:id="rId3"/>
    <p:sldLayoutId id="2147483690" r:id="rId4"/>
    <p:sldLayoutId id="2147483650" r:id="rId5"/>
    <p:sldLayoutId id="2147483652" r:id="rId6"/>
    <p:sldLayoutId id="2147483654" r:id="rId7"/>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17/06/relationships/model3d" Target="../media/model3d1.glb"/><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hyperlink" Target="Struktur%20f&#252;r%20Powerpoint.xlsx"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Absage%20Leitfaden%20Reg%20Weinviertel%20Original.docx" TargetMode="External"/><Relationship Id="rId2" Type="http://schemas.openxmlformats.org/officeDocument/2006/relationships/hyperlink" Target="EinteilungWinter%202025_26%20Entwurf.xlsx"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17/06/relationships/model3d" Target="../media/model3d1.glb"/><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2" Type="http://schemas.openxmlformats.org/officeDocument/2006/relationships/hyperlink" Target="Bambinis/alle_Turniere_U7_FJ2026.xlsx"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Vorschlag%20U6bisU8%20Turniere-Regionseinteilung.xlsx" TargetMode="External"/><Relationship Id="rId2" Type="http://schemas.openxmlformats.org/officeDocument/2006/relationships/hyperlink" Target="Vorschlag%20-%20Nachwuchsfu&#223;ball%20ab%20Saison%202027.docx"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www.oefb.at/oefb/Fussball-Aktiv/Breitenfussball/TWOgether" TargetMode="External"/><Relationship Id="rId2" Type="http://schemas.openxmlformats.org/officeDocument/2006/relationships/hyperlink" Target="https://www.noefv.at/noefv/News/OeFB-E-Coach-nimmt-Fahrt-auf-4-Veranstaltungen-im-Fruehjahr-"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audio" Target="../media/audio2.wav"/></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fussballnord.at/fbn/" TargetMode="External"/><Relationship Id="rId2" Type="http://schemas.openxmlformats.org/officeDocument/2006/relationships/hyperlink" Target="https://www.jhg-nordwest.at/de/pages/aktuelles-8.aspx"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hyperlink" Target="https://www.google.com/maps/d/u/0/viewer?mid=1FExRDlggHPWHrOlH3AeLy47IhiiJwQY&amp;ll=48.20649755489862,15.801941150000012&amp;z=6"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17/06/relationships/model3d" Target="../media/model3d1.glb"/><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17/06/relationships/model3d" Target="../media/model3d1.glb"/><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microsoft.com/office/2017/06/relationships/model3d" Target="../media/model3d1.glb"/><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de-AT" sz="3600" dirty="0"/>
              <a:t>Info Meeting</a:t>
            </a:r>
            <a:endParaRPr lang="de-DE" sz="3600" dirty="0"/>
          </a:p>
        </p:txBody>
      </p:sp>
      <p:sp>
        <p:nvSpPr>
          <p:cNvPr id="3" name="Inhaltsplatzhalter 2">
            <a:extLst>
              <a:ext uri="{FF2B5EF4-FFF2-40B4-BE49-F238E27FC236}">
                <a16:creationId xmlns:a16="http://schemas.microsoft.com/office/drawing/2014/main" id="{28FCF9A4-0DD8-B925-8C25-57A063E1927E}"/>
              </a:ext>
            </a:extLst>
          </p:cNvPr>
          <p:cNvSpPr>
            <a:spLocks noGrp="1"/>
          </p:cNvSpPr>
          <p:nvPr>
            <p:ph sz="quarter" idx="11"/>
          </p:nvPr>
        </p:nvSpPr>
        <p:spPr/>
        <p:txBody>
          <a:bodyPr/>
          <a:lstStyle/>
          <a:p>
            <a:pPr algn="ctr"/>
            <a:r>
              <a:rPr lang="de-AT" dirty="0"/>
              <a:t>Jugend-Nachwuchsleiter</a:t>
            </a:r>
          </a:p>
          <a:p>
            <a:pPr algn="ctr"/>
            <a:r>
              <a:rPr lang="de-AT" dirty="0"/>
              <a:t>21.03.2026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2E28C-8594-1903-1DFC-8B91128312E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899873B-093F-885B-BB09-D9C6B40EFF99}"/>
              </a:ext>
            </a:extLst>
          </p:cNvPr>
          <p:cNvSpPr>
            <a:spLocks noGrp="1"/>
          </p:cNvSpPr>
          <p:nvPr>
            <p:ph type="title"/>
          </p:nvPr>
        </p:nvSpPr>
        <p:spPr/>
        <p:txBody>
          <a:bodyPr>
            <a:normAutofit/>
          </a:bodyPr>
          <a:lstStyle/>
          <a:p>
            <a:r>
              <a:rPr lang="de-AT" dirty="0"/>
              <a:t>Frühjahr 2026</a:t>
            </a:r>
          </a:p>
        </p:txBody>
      </p:sp>
      <p:sp>
        <p:nvSpPr>
          <p:cNvPr id="5" name="Foliennummernplatzhalter 4">
            <a:extLst>
              <a:ext uri="{FF2B5EF4-FFF2-40B4-BE49-F238E27FC236}">
                <a16:creationId xmlns:a16="http://schemas.microsoft.com/office/drawing/2014/main" id="{D680E648-1371-4105-F710-B06FADA5D515}"/>
              </a:ext>
            </a:extLst>
          </p:cNvPr>
          <p:cNvSpPr>
            <a:spLocks noGrp="1"/>
          </p:cNvSpPr>
          <p:nvPr>
            <p:ph type="sldNum" sz="quarter" idx="4"/>
          </p:nvPr>
        </p:nvSpPr>
        <p:spPr/>
        <p:txBody>
          <a:bodyPr/>
          <a:lstStyle/>
          <a:p>
            <a:pPr algn="ctr"/>
            <a:r>
              <a:rPr lang="de-AT" sz="1800" dirty="0"/>
              <a:t>16</a:t>
            </a:r>
            <a:endParaRPr lang="de-DE" sz="1800" dirty="0"/>
          </a:p>
        </p:txBody>
      </p:sp>
      <mc:AlternateContent xmlns:mc="http://schemas.openxmlformats.org/markup-compatibility/2006">
        <mc:Choice xmlns:am3d="http://schemas.microsoft.com/office/drawing/2017/model3d" Requires="am3d">
          <p:graphicFrame>
            <p:nvGraphicFramePr>
              <p:cNvPr id="7" name="3D-Modell 6" descr="Fußball Ball">
                <a:extLst>
                  <a:ext uri="{FF2B5EF4-FFF2-40B4-BE49-F238E27FC236}">
                    <a16:creationId xmlns:a16="http://schemas.microsoft.com/office/drawing/2014/main" id="{18045F96-E4C3-F0BC-D733-B0FB18DDFFD8}"/>
                  </a:ext>
                </a:extLst>
              </p:cNvPr>
              <p:cNvGraphicFramePr>
                <a:graphicFrameLocks/>
              </p:cNvGraphicFramePr>
              <p:nvPr/>
            </p:nvGraphicFramePr>
            <p:xfrm>
              <a:off x="1475656" y="1730235"/>
              <a:ext cx="2256564" cy="2256564"/>
            </p:xfrm>
            <a:graphic>
              <a:graphicData uri="http://schemas.microsoft.com/office/drawing/2017/model3d">
                <am3d:model3d r:embed="rId2">
                  <am3d:spPr>
                    <a:xfrm>
                      <a:off x="0" y="0"/>
                      <a:ext cx="2256564" cy="2256564"/>
                    </a:xfrm>
                    <a:prstGeom prst="rect">
                      <a:avLst/>
                    </a:prstGeom>
                  </am3d:spPr>
                  <am3d:camera>
                    <am3d:pos x="-60355127" y="5984370" z="81469202"/>
                    <am3d:up dx="0" dy="36000000" dz="0"/>
                    <am3d:lookAt x="-60355127" y="5984370" z="0"/>
                    <am3d:perspective fov="1589659"/>
                  </am3d:camera>
                  <am3d:trans>
                    <am3d:meterPerModelUnit n="3692271" d="1000000"/>
                    <am3d:preTrans dx="59675996" dy="-5725320" dz="-9195144"/>
                    <am3d:scale>
                      <am3d:sx n="1000000" d="1000000"/>
                      <am3d:sy n="1000000" d="1000000"/>
                      <am3d:sz n="1000000" d="1000000"/>
                    </am3d:scale>
                    <am3d:rot ax="-1022623" ay="-407845" az="124684"/>
                    <am3d:postTrans dx="-60355127" dy="5984369"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Modell 6" descr="Fußball Ball">
                <a:extLst>
                  <a:ext uri="{FF2B5EF4-FFF2-40B4-BE49-F238E27FC236}">
                    <a16:creationId xmlns:a16="http://schemas.microsoft.com/office/drawing/2014/main" id="{18045F96-E4C3-F0BC-D733-B0FB18DDFFD8}"/>
                  </a:ext>
                </a:extLst>
              </p:cNvPr>
              <p:cNvPicPr>
                <a:picLocks noGrp="1" noRot="1" noChangeAspect="1" noMove="1" noResize="1" noEditPoints="1" noAdjustHandles="1" noChangeArrowheads="1" noChangeShapeType="1" noCrop="1"/>
              </p:cNvPicPr>
              <p:nvPr/>
            </p:nvPicPr>
            <p:blipFill>
              <a:blip r:embed="rId3"/>
              <a:stretch>
                <a:fillRect/>
              </a:stretch>
            </p:blipFill>
            <p:spPr>
              <a:xfrm>
                <a:off x="1475656" y="1730235"/>
                <a:ext cx="2256564" cy="2256564"/>
              </a:xfrm>
              <a:prstGeom prst="rect">
                <a:avLst/>
              </a:prstGeom>
            </p:spPr>
          </p:pic>
        </mc:Fallback>
      </mc:AlternateContent>
      <p:sp>
        <p:nvSpPr>
          <p:cNvPr id="6" name="Inhaltsplatzhalter 5">
            <a:extLst>
              <a:ext uri="{FF2B5EF4-FFF2-40B4-BE49-F238E27FC236}">
                <a16:creationId xmlns:a16="http://schemas.microsoft.com/office/drawing/2014/main" id="{4F58D204-F324-817A-76C8-9548902F52B5}"/>
              </a:ext>
            </a:extLst>
          </p:cNvPr>
          <p:cNvSpPr>
            <a:spLocks noGrp="1"/>
          </p:cNvSpPr>
          <p:nvPr>
            <p:ph idx="1"/>
          </p:nvPr>
        </p:nvSpPr>
        <p:spPr>
          <a:xfrm>
            <a:off x="455780" y="1052736"/>
            <a:ext cx="8229600" cy="4525963"/>
          </a:xfrm>
        </p:spPr>
        <p:txBody>
          <a:bodyPr>
            <a:normAutofit fontScale="55000" lnSpcReduction="20000"/>
          </a:bodyPr>
          <a:lstStyle/>
          <a:p>
            <a:r>
              <a:rPr lang="de-AT" i="1" dirty="0"/>
              <a:t>D.h.: Der NÖFV stellt die Weichen für die Zukunft des Fußballs in Niederösterreich,</a:t>
            </a:r>
            <a:r>
              <a:rPr lang="de-AT" dirty="0"/>
              <a:t> </a:t>
            </a:r>
            <a:r>
              <a:rPr lang="de-AT" i="1" dirty="0"/>
              <a:t>bei unverändertem Fokus auf der </a:t>
            </a:r>
            <a:r>
              <a:rPr lang="de-AT" b="1" dirty="0"/>
              <a:t>zentralen Kernaufgabe: Organisation und Förderung des Fußballs in Niederösterreich.</a:t>
            </a:r>
            <a:endParaRPr lang="de-AT" dirty="0"/>
          </a:p>
          <a:p>
            <a:r>
              <a:rPr lang="de-AT" dirty="0"/>
              <a:t> </a:t>
            </a:r>
          </a:p>
          <a:p>
            <a:r>
              <a:rPr lang="de-AT" dirty="0"/>
              <a:t>O </a:t>
            </a:r>
            <a:r>
              <a:rPr lang="de-AT" b="1" dirty="0"/>
              <a:t>Ziel ist es, den Verband zukunftsfit zu machen und auf gesellschaftliche Veränderungen zu reagieren (Rückgang Ehrenamt, Mobilität, neue Kommunikationswege).</a:t>
            </a:r>
            <a:endParaRPr lang="de-AT" dirty="0"/>
          </a:p>
          <a:p>
            <a:r>
              <a:rPr lang="de-AT" b="1" i="1" dirty="0"/>
              <a:t> </a:t>
            </a:r>
            <a:endParaRPr lang="de-AT" dirty="0"/>
          </a:p>
          <a:p>
            <a:r>
              <a:rPr lang="de-AT" dirty="0"/>
              <a:t>O </a:t>
            </a:r>
            <a:r>
              <a:rPr lang="de-AT" b="1" dirty="0"/>
              <a:t>Geografische Neustrukturierung der </a:t>
            </a:r>
            <a:endParaRPr lang="de-AT" dirty="0"/>
          </a:p>
          <a:p>
            <a:r>
              <a:rPr lang="de-AT" b="1" dirty="0"/>
              <a:t>Hauptgruppen (Nord, Nordwest, Süd, Südost, Waldviertel, West)</a:t>
            </a:r>
            <a:endParaRPr lang="de-AT" dirty="0"/>
          </a:p>
          <a:p>
            <a:r>
              <a:rPr lang="de-AT" b="1" dirty="0"/>
              <a:t>Jugendhauptgruppen (Nord, Nordwest, Nordwest-Mitte, Süd, Südost, West, West-Mitte,</a:t>
            </a:r>
            <a:endParaRPr lang="de-AT" dirty="0"/>
          </a:p>
          <a:p>
            <a:r>
              <a:rPr lang="de-AT" b="1" dirty="0"/>
              <a:t>Waldviertel)</a:t>
            </a:r>
            <a:endParaRPr lang="de-AT" dirty="0"/>
          </a:p>
          <a:p>
            <a:r>
              <a:rPr lang="de-AT" b="1" dirty="0"/>
              <a:t>LAZ (Admira, Industrieviertel, Mitte, Mostviertel, Waldviertel, Weinviertel)</a:t>
            </a:r>
            <a:endParaRPr lang="de-AT" dirty="0"/>
          </a:p>
          <a:p>
            <a:r>
              <a:rPr lang="de-AT" b="1" dirty="0"/>
              <a:t>in vier Regionen (Mostviertel, Waldviertel, Weinviertel, Industrieviertel) – ab 1. Juli 2027.</a:t>
            </a:r>
            <a:endParaRPr lang="de-AT" dirty="0"/>
          </a:p>
          <a:p>
            <a:r>
              <a:rPr lang="de-AT" b="1" i="1" dirty="0"/>
              <a:t> </a:t>
            </a:r>
            <a:endParaRPr lang="de-AT" dirty="0"/>
          </a:p>
          <a:p>
            <a:r>
              <a:rPr lang="de-AT" dirty="0"/>
              <a:t>O Künftig gehört jeder Verein eindeutig nur mehr einer Region an. </a:t>
            </a:r>
          </a:p>
          <a:p>
            <a:r>
              <a:rPr lang="de-AT" b="1" dirty="0"/>
              <a:t>Dabei soll nochmals ausdrücklich erwähnt werden, dass die Zuordnung der Vereine unabhängig von der Klasseneinteilung im Erwachsenenbereich und Nachwuchsbereich ist.</a:t>
            </a:r>
            <a:endParaRPr lang="de-AT" dirty="0"/>
          </a:p>
          <a:p>
            <a:r>
              <a:rPr lang="de-AT" dirty="0"/>
              <a:t>Vorteile: klare Zuständigkeiten, kürzere Entscheidungswege, verbesserte Kommunikation und optimierte Fahrzeiten. </a:t>
            </a:r>
          </a:p>
          <a:p>
            <a:r>
              <a:rPr lang="de-AT" b="1" i="1" dirty="0"/>
              <a:t> </a:t>
            </a:r>
            <a:endParaRPr lang="de-AT" dirty="0"/>
          </a:p>
          <a:p>
            <a:r>
              <a:rPr lang="de-AT" dirty="0"/>
              <a:t>O Jede Region erhält einen direkten Ansprechpartner aus der NÖFV-Geschäftsstelle für mehr Service und Unterstützung der Vereine. </a:t>
            </a:r>
          </a:p>
          <a:p>
            <a:endParaRPr lang="de-AT" dirty="0"/>
          </a:p>
        </p:txBody>
      </p:sp>
    </p:spTree>
    <p:extLst>
      <p:ext uri="{BB962C8B-B14F-4D97-AF65-F5344CB8AC3E}">
        <p14:creationId xmlns:p14="http://schemas.microsoft.com/office/powerpoint/2010/main" val="3950522509"/>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Fill">
            <a:extLst>
              <a:ext uri="{FF2B5EF4-FFF2-40B4-BE49-F238E27FC236}">
                <a16:creationId xmlns:a16="http://schemas.microsoft.com/office/drawing/2014/main" id="{44D65982-4F00-4330-8DAA-DE6A9E4D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lor Cover">
            <a:extLst>
              <a:ext uri="{FF2B5EF4-FFF2-40B4-BE49-F238E27FC236}">
                <a16:creationId xmlns:a16="http://schemas.microsoft.com/office/drawing/2014/main" id="{56AD21CA-472C-4EA1-A897-F639017AF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0"/>
            <a:ext cx="914171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B29A5F49-8CEE-44D2-A717-96965326A5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4" cy="6858000"/>
            <a:chOff x="651279" y="598259"/>
            <a:chExt cx="10889442" cy="5680742"/>
          </a:xfrm>
        </p:grpSpPr>
        <p:sp>
          <p:nvSpPr>
            <p:cNvPr id="16" name="Color">
              <a:extLst>
                <a:ext uri="{FF2B5EF4-FFF2-40B4-BE49-F238E27FC236}">
                  <a16:creationId xmlns:a16="http://schemas.microsoft.com/office/drawing/2014/main" id="{A4758941-095E-4760-9F3E-0E9F079AA2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lor">
              <a:extLst>
                <a:ext uri="{FF2B5EF4-FFF2-40B4-BE49-F238E27FC236}">
                  <a16:creationId xmlns:a16="http://schemas.microsoft.com/office/drawing/2014/main" id="{9BA7B350-F1EB-47CD-8531-349F4BD68B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20" name="Freeform: Shape 19">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el 1">
            <a:extLst>
              <a:ext uri="{FF2B5EF4-FFF2-40B4-BE49-F238E27FC236}">
                <a16:creationId xmlns:a16="http://schemas.microsoft.com/office/drawing/2014/main" id="{01D929F7-4D88-3604-F7B3-37D2AE58DC38}"/>
              </a:ext>
            </a:extLst>
          </p:cNvPr>
          <p:cNvSpPr>
            <a:spLocks noGrp="1"/>
          </p:cNvSpPr>
          <p:nvPr>
            <p:ph type="title"/>
          </p:nvPr>
        </p:nvSpPr>
        <p:spPr>
          <a:xfrm>
            <a:off x="-49530" y="1966234"/>
            <a:ext cx="4471416" cy="2788920"/>
          </a:xfrm>
        </p:spPr>
        <p:txBody>
          <a:bodyPr anchor="ctr">
            <a:normAutofit/>
          </a:bodyPr>
          <a:lstStyle/>
          <a:p>
            <a:r>
              <a:rPr lang="de-AT" sz="4200" dirty="0">
                <a:solidFill>
                  <a:schemeClr val="bg1"/>
                </a:solidFill>
              </a:rPr>
              <a:t>Strukturreform 27/28 </a:t>
            </a:r>
            <a:r>
              <a:rPr lang="de-AT" sz="4200" dirty="0" err="1">
                <a:solidFill>
                  <a:schemeClr val="bg1"/>
                </a:solidFill>
              </a:rPr>
              <a:t>Reg.Weinviertel</a:t>
            </a:r>
            <a:endParaRPr lang="de-AT" sz="4200" dirty="0">
              <a:solidFill>
                <a:schemeClr val="bg1"/>
              </a:solidFill>
            </a:endParaRPr>
          </a:p>
        </p:txBody>
      </p:sp>
      <p:sp>
        <p:nvSpPr>
          <p:cNvPr id="28" name="Rectangle 27">
            <a:extLst>
              <a:ext uri="{FF2B5EF4-FFF2-40B4-BE49-F238E27FC236}">
                <a16:creationId xmlns:a16="http://schemas.microsoft.com/office/drawing/2014/main" id="{C05FE506-AB9A-470B-89C8-008269966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36475" y="252484"/>
            <a:ext cx="4683084" cy="6244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nhaltsplatzhalter 2">
            <a:extLst>
              <a:ext uri="{FF2B5EF4-FFF2-40B4-BE49-F238E27FC236}">
                <a16:creationId xmlns:a16="http://schemas.microsoft.com/office/drawing/2014/main" id="{2EE1916D-1DAF-65E3-FF3A-363102455529}"/>
              </a:ext>
            </a:extLst>
          </p:cNvPr>
          <p:cNvSpPr>
            <a:spLocks noGrp="1"/>
          </p:cNvSpPr>
          <p:nvPr>
            <p:ph idx="1"/>
          </p:nvPr>
        </p:nvSpPr>
        <p:spPr>
          <a:xfrm>
            <a:off x="3751188" y="540048"/>
            <a:ext cx="4239072" cy="5641293"/>
          </a:xfrm>
        </p:spPr>
        <p:txBody>
          <a:bodyPr anchor="ctr">
            <a:normAutofit/>
          </a:bodyPr>
          <a:lstStyle/>
          <a:p>
            <a:r>
              <a:rPr lang="de-AT" sz="1600">
                <a:solidFill>
                  <a:schemeClr val="tx2"/>
                </a:solidFill>
              </a:rPr>
              <a:t>Projektleiter</a:t>
            </a:r>
          </a:p>
          <a:p>
            <a:pPr lvl="2"/>
            <a:r>
              <a:rPr lang="de-AT" sz="1600">
                <a:solidFill>
                  <a:schemeClr val="tx2"/>
                </a:solidFill>
                <a:highlight>
                  <a:srgbClr val="FFFF00"/>
                </a:highlight>
              </a:rPr>
              <a:t>Franz Trötzmüller</a:t>
            </a:r>
            <a:endParaRPr lang="de-AT" sz="1600">
              <a:solidFill>
                <a:schemeClr val="tx2"/>
              </a:solidFill>
            </a:endParaRPr>
          </a:p>
          <a:p>
            <a:r>
              <a:rPr lang="de-AT" sz="1600">
                <a:solidFill>
                  <a:schemeClr val="tx2"/>
                </a:solidFill>
              </a:rPr>
              <a:t>Projektsteuerung</a:t>
            </a:r>
          </a:p>
          <a:p>
            <a:pPr lvl="2"/>
            <a:r>
              <a:rPr lang="de-AT" sz="1600">
                <a:solidFill>
                  <a:schemeClr val="tx2"/>
                </a:solidFill>
              </a:rPr>
              <a:t>Franz Trötzmüller und Josef Haschky	</a:t>
            </a:r>
          </a:p>
          <a:p>
            <a:pPr lvl="2"/>
            <a:r>
              <a:rPr lang="de-DE" sz="1600">
                <a:solidFill>
                  <a:schemeClr val="tx2"/>
                </a:solidFill>
              </a:rPr>
              <a:t>2 Termine November und März in St.Pölten</a:t>
            </a:r>
            <a:endParaRPr lang="de-AT" sz="1600">
              <a:solidFill>
                <a:schemeClr val="tx2"/>
              </a:solidFill>
            </a:endParaRPr>
          </a:p>
          <a:p>
            <a:r>
              <a:rPr lang="de-AT" sz="1600">
                <a:solidFill>
                  <a:schemeClr val="tx2"/>
                </a:solidFill>
              </a:rPr>
              <a:t>Zeitplan</a:t>
            </a:r>
          </a:p>
          <a:p>
            <a:pPr lvl="2"/>
            <a:r>
              <a:rPr lang="de-AT" sz="1600">
                <a:solidFill>
                  <a:schemeClr val="tx2"/>
                </a:solidFill>
              </a:rPr>
              <a:t>3 Sitzungen Oktober, Dezember, Jänner</a:t>
            </a:r>
          </a:p>
          <a:p>
            <a:pPr lvl="2"/>
            <a:r>
              <a:rPr lang="de-AT" sz="1600">
                <a:solidFill>
                  <a:schemeClr val="tx2"/>
                </a:solidFill>
              </a:rPr>
              <a:t>Zwischenberichte, Beschlüsse, nächsten Schritte,..</a:t>
            </a:r>
          </a:p>
          <a:p>
            <a:r>
              <a:rPr lang="de-AT" sz="1600">
                <a:solidFill>
                  <a:schemeClr val="tx2"/>
                </a:solidFill>
              </a:rPr>
              <a:t>Reporting</a:t>
            </a:r>
          </a:p>
          <a:p>
            <a:pPr lvl="2"/>
            <a:r>
              <a:rPr lang="de-AT" sz="1600">
                <a:solidFill>
                  <a:schemeClr val="tx2"/>
                </a:solidFill>
              </a:rPr>
              <a:t>an andere Viertelregionen</a:t>
            </a:r>
          </a:p>
          <a:p>
            <a:r>
              <a:rPr lang="de-AT" sz="1600">
                <a:solidFill>
                  <a:schemeClr val="tx2"/>
                </a:solidFill>
              </a:rPr>
              <a:t>Arbeitsgruppen</a:t>
            </a:r>
          </a:p>
          <a:p>
            <a:pPr lvl="2"/>
            <a:r>
              <a:rPr lang="de-AT" sz="1600">
                <a:solidFill>
                  <a:schemeClr val="tx2"/>
                </a:solidFill>
              </a:rPr>
              <a:t>Bildung /Leitung/Steuerung</a:t>
            </a:r>
          </a:p>
          <a:p>
            <a:pPr marL="0" indent="0">
              <a:buNone/>
            </a:pPr>
            <a:r>
              <a:rPr lang="de-AT" sz="1600">
                <a:solidFill>
                  <a:schemeClr val="tx2"/>
                </a:solidFill>
              </a:rPr>
              <a:t>	</a:t>
            </a:r>
          </a:p>
        </p:txBody>
      </p:sp>
      <p:sp>
        <p:nvSpPr>
          <p:cNvPr id="6" name="Fußzeilenplatzhalter 5">
            <a:extLst>
              <a:ext uri="{FF2B5EF4-FFF2-40B4-BE49-F238E27FC236}">
                <a16:creationId xmlns:a16="http://schemas.microsoft.com/office/drawing/2014/main" id="{2CF60AC7-ADE2-0CB5-B04F-42E6551623FB}"/>
              </a:ext>
            </a:extLst>
          </p:cNvPr>
          <p:cNvSpPr>
            <a:spLocks noGrp="1"/>
          </p:cNvSpPr>
          <p:nvPr>
            <p:ph type="ftr" sz="quarter" idx="11"/>
          </p:nvPr>
        </p:nvSpPr>
        <p:spPr>
          <a:xfrm rot="5400000">
            <a:off x="7530084" y="4032504"/>
            <a:ext cx="2743200" cy="640080"/>
          </a:xfrm>
        </p:spPr>
        <p:txBody>
          <a:bodyPr anchor="ctr">
            <a:normAutofit/>
          </a:bodyPr>
          <a:lstStyle/>
          <a:p>
            <a:endParaRPr lang="en-US">
              <a:solidFill>
                <a:schemeClr val="bg1"/>
              </a:solidFill>
            </a:endParaRPr>
          </a:p>
        </p:txBody>
      </p:sp>
      <p:sp>
        <p:nvSpPr>
          <p:cNvPr id="5" name="Foliennummernplatzhalter 4">
            <a:extLst>
              <a:ext uri="{FF2B5EF4-FFF2-40B4-BE49-F238E27FC236}">
                <a16:creationId xmlns:a16="http://schemas.microsoft.com/office/drawing/2014/main" id="{976CF964-29FC-5CCB-73ED-12DB0C9A3768}"/>
              </a:ext>
            </a:extLst>
          </p:cNvPr>
          <p:cNvSpPr>
            <a:spLocks noGrp="1"/>
          </p:cNvSpPr>
          <p:nvPr>
            <p:ph type="sldNum" sz="quarter" idx="12"/>
          </p:nvPr>
        </p:nvSpPr>
        <p:spPr>
          <a:xfrm>
            <a:off x="8661654" y="6217920"/>
            <a:ext cx="480060" cy="640080"/>
          </a:xfrm>
        </p:spPr>
        <p:txBody>
          <a:bodyPr>
            <a:normAutofit/>
          </a:bodyPr>
          <a:lstStyle/>
          <a:p>
            <a:pPr algn="ctr">
              <a:spcAft>
                <a:spcPts val="600"/>
              </a:spcAft>
            </a:pPr>
            <a:r>
              <a:rPr lang="de-DE" sz="1400">
                <a:solidFill>
                  <a:schemeClr val="bg1"/>
                </a:solidFill>
              </a:rPr>
              <a:t>6</a:t>
            </a:r>
          </a:p>
        </p:txBody>
      </p:sp>
    </p:spTree>
    <p:extLst>
      <p:ext uri="{BB962C8B-B14F-4D97-AF65-F5344CB8AC3E}">
        <p14:creationId xmlns:p14="http://schemas.microsoft.com/office/powerpoint/2010/main" val="147689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800757-6968-7632-F092-2C234C526BC0}"/>
              </a:ext>
            </a:extLst>
          </p:cNvPr>
          <p:cNvSpPr>
            <a:spLocks noGrp="1"/>
          </p:cNvSpPr>
          <p:nvPr>
            <p:ph type="title"/>
          </p:nvPr>
        </p:nvSpPr>
        <p:spPr/>
        <p:txBody>
          <a:bodyPr>
            <a:normAutofit/>
          </a:bodyPr>
          <a:lstStyle/>
          <a:p>
            <a:r>
              <a:rPr lang="de-AT"/>
              <a:t>Strukturreform </a:t>
            </a:r>
            <a:r>
              <a:rPr lang="de-AT" sz="1600"/>
              <a:t>Organigramm Entwurf</a:t>
            </a:r>
            <a:endParaRPr lang="de-AT" sz="1600" dirty="0"/>
          </a:p>
        </p:txBody>
      </p:sp>
      <p:sp>
        <p:nvSpPr>
          <p:cNvPr id="4" name="Foliennummernplatzhalter 3">
            <a:extLst>
              <a:ext uri="{FF2B5EF4-FFF2-40B4-BE49-F238E27FC236}">
                <a16:creationId xmlns:a16="http://schemas.microsoft.com/office/drawing/2014/main" id="{D59A9E5B-EC69-07A5-690B-2B890410734E}"/>
              </a:ext>
            </a:extLst>
          </p:cNvPr>
          <p:cNvSpPr>
            <a:spLocks noGrp="1"/>
          </p:cNvSpPr>
          <p:nvPr>
            <p:ph type="sldNum" sz="quarter" idx="4"/>
          </p:nvPr>
        </p:nvSpPr>
        <p:spPr/>
        <p:txBody>
          <a:bodyPr/>
          <a:lstStyle/>
          <a:p>
            <a:pPr algn="ctr"/>
            <a:endParaRPr lang="de-DE" dirty="0"/>
          </a:p>
        </p:txBody>
      </p:sp>
      <p:pic>
        <p:nvPicPr>
          <p:cNvPr id="9" name="Inhaltsplatzhalter 8">
            <a:extLst>
              <a:ext uri="{FF2B5EF4-FFF2-40B4-BE49-F238E27FC236}">
                <a16:creationId xmlns:a16="http://schemas.microsoft.com/office/drawing/2014/main" id="{B4AAD880-7C15-91F1-D1F5-4AFFD53DCCA5}"/>
              </a:ext>
            </a:extLst>
          </p:cNvPr>
          <p:cNvPicPr>
            <a:picLocks noGrp="1" noChangeAspect="1"/>
          </p:cNvPicPr>
          <p:nvPr>
            <p:ph idx="1"/>
          </p:nvPr>
        </p:nvPicPr>
        <p:blipFill>
          <a:blip r:embed="rId2"/>
          <a:stretch>
            <a:fillRect/>
          </a:stretch>
        </p:blipFill>
        <p:spPr>
          <a:xfrm>
            <a:off x="323528" y="980728"/>
            <a:ext cx="8424936" cy="5402131"/>
          </a:xfrm>
          <a:prstGeom prst="rect">
            <a:avLst/>
          </a:prstGeom>
        </p:spPr>
      </p:pic>
    </p:spTree>
    <p:extLst>
      <p:ext uri="{BB962C8B-B14F-4D97-AF65-F5344CB8AC3E}">
        <p14:creationId xmlns:p14="http://schemas.microsoft.com/office/powerpoint/2010/main" val="3287404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C2B2BC-003B-2E9F-51DB-767E9CA36657}"/>
              </a:ext>
            </a:extLst>
          </p:cNvPr>
          <p:cNvSpPr>
            <a:spLocks noGrp="1"/>
          </p:cNvSpPr>
          <p:nvPr>
            <p:ph type="title"/>
          </p:nvPr>
        </p:nvSpPr>
        <p:spPr/>
        <p:txBody>
          <a:bodyPr>
            <a:normAutofit/>
          </a:bodyPr>
          <a:lstStyle/>
          <a:p>
            <a:r>
              <a:rPr lang="de-AT"/>
              <a:t>Strukturreform </a:t>
            </a:r>
            <a:r>
              <a:rPr lang="de-AT" sz="1800"/>
              <a:t>Organigramm Entwurf</a:t>
            </a:r>
            <a:endParaRPr lang="de-AT" sz="1800" dirty="0"/>
          </a:p>
        </p:txBody>
      </p:sp>
      <p:graphicFrame>
        <p:nvGraphicFramePr>
          <p:cNvPr id="5" name="Inhaltsplatzhalter 4">
            <a:extLst>
              <a:ext uri="{FF2B5EF4-FFF2-40B4-BE49-F238E27FC236}">
                <a16:creationId xmlns:a16="http://schemas.microsoft.com/office/drawing/2014/main" id="{A5CED226-FCC9-9DC6-8E3D-70C68809B622}"/>
              </a:ext>
            </a:extLst>
          </p:cNvPr>
          <p:cNvGraphicFramePr>
            <a:graphicFrameLocks noGrp="1"/>
          </p:cNvGraphicFramePr>
          <p:nvPr>
            <p:ph idx="1"/>
            <p:extLst>
              <p:ext uri="{D42A27DB-BD31-4B8C-83A1-F6EECF244321}">
                <p14:modId xmlns:p14="http://schemas.microsoft.com/office/powerpoint/2010/main" val="334536081"/>
              </p:ext>
            </p:extLst>
          </p:nvPr>
        </p:nvGraphicFramePr>
        <p:xfrm>
          <a:off x="179513" y="1844824"/>
          <a:ext cx="8856981" cy="3384376"/>
        </p:xfrm>
        <a:graphic>
          <a:graphicData uri="http://schemas.openxmlformats.org/drawingml/2006/table">
            <a:tbl>
              <a:tblPr>
                <a:tableStyleId>{5C22544A-7EE6-4342-B048-85BDC9FD1C3A}</a:tableStyleId>
              </a:tblPr>
              <a:tblGrid>
                <a:gridCol w="618796">
                  <a:extLst>
                    <a:ext uri="{9D8B030D-6E8A-4147-A177-3AD203B41FA5}">
                      <a16:colId xmlns:a16="http://schemas.microsoft.com/office/drawing/2014/main" val="3110482279"/>
                    </a:ext>
                  </a:extLst>
                </a:gridCol>
                <a:gridCol w="842456">
                  <a:extLst>
                    <a:ext uri="{9D8B030D-6E8A-4147-A177-3AD203B41FA5}">
                      <a16:colId xmlns:a16="http://schemas.microsoft.com/office/drawing/2014/main" val="3540352695"/>
                    </a:ext>
                  </a:extLst>
                </a:gridCol>
                <a:gridCol w="111830">
                  <a:extLst>
                    <a:ext uri="{9D8B030D-6E8A-4147-A177-3AD203B41FA5}">
                      <a16:colId xmlns:a16="http://schemas.microsoft.com/office/drawing/2014/main" val="2500682710"/>
                    </a:ext>
                  </a:extLst>
                </a:gridCol>
                <a:gridCol w="618796">
                  <a:extLst>
                    <a:ext uri="{9D8B030D-6E8A-4147-A177-3AD203B41FA5}">
                      <a16:colId xmlns:a16="http://schemas.microsoft.com/office/drawing/2014/main" val="161550029"/>
                    </a:ext>
                  </a:extLst>
                </a:gridCol>
                <a:gridCol w="745537">
                  <a:extLst>
                    <a:ext uri="{9D8B030D-6E8A-4147-A177-3AD203B41FA5}">
                      <a16:colId xmlns:a16="http://schemas.microsoft.com/office/drawing/2014/main" val="3531746300"/>
                    </a:ext>
                  </a:extLst>
                </a:gridCol>
                <a:gridCol w="74554">
                  <a:extLst>
                    <a:ext uri="{9D8B030D-6E8A-4147-A177-3AD203B41FA5}">
                      <a16:colId xmlns:a16="http://schemas.microsoft.com/office/drawing/2014/main" val="4260694281"/>
                    </a:ext>
                  </a:extLst>
                </a:gridCol>
                <a:gridCol w="618796">
                  <a:extLst>
                    <a:ext uri="{9D8B030D-6E8A-4147-A177-3AD203B41FA5}">
                      <a16:colId xmlns:a16="http://schemas.microsoft.com/office/drawing/2014/main" val="3936349182"/>
                    </a:ext>
                  </a:extLst>
                </a:gridCol>
                <a:gridCol w="685894">
                  <a:extLst>
                    <a:ext uri="{9D8B030D-6E8A-4147-A177-3AD203B41FA5}">
                      <a16:colId xmlns:a16="http://schemas.microsoft.com/office/drawing/2014/main" val="664137483"/>
                    </a:ext>
                  </a:extLst>
                </a:gridCol>
                <a:gridCol w="59643">
                  <a:extLst>
                    <a:ext uri="{9D8B030D-6E8A-4147-A177-3AD203B41FA5}">
                      <a16:colId xmlns:a16="http://schemas.microsoft.com/office/drawing/2014/main" val="3000035692"/>
                    </a:ext>
                  </a:extLst>
                </a:gridCol>
                <a:gridCol w="618796">
                  <a:extLst>
                    <a:ext uri="{9D8B030D-6E8A-4147-A177-3AD203B41FA5}">
                      <a16:colId xmlns:a16="http://schemas.microsoft.com/office/drawing/2014/main" val="1183389187"/>
                    </a:ext>
                  </a:extLst>
                </a:gridCol>
                <a:gridCol w="618796">
                  <a:extLst>
                    <a:ext uri="{9D8B030D-6E8A-4147-A177-3AD203B41FA5}">
                      <a16:colId xmlns:a16="http://schemas.microsoft.com/office/drawing/2014/main" val="3616639348"/>
                    </a:ext>
                  </a:extLst>
                </a:gridCol>
                <a:gridCol w="1205285">
                  <a:extLst>
                    <a:ext uri="{9D8B030D-6E8A-4147-A177-3AD203B41FA5}">
                      <a16:colId xmlns:a16="http://schemas.microsoft.com/office/drawing/2014/main" val="2705127395"/>
                    </a:ext>
                  </a:extLst>
                </a:gridCol>
                <a:gridCol w="1143157">
                  <a:extLst>
                    <a:ext uri="{9D8B030D-6E8A-4147-A177-3AD203B41FA5}">
                      <a16:colId xmlns:a16="http://schemas.microsoft.com/office/drawing/2014/main" val="468655142"/>
                    </a:ext>
                  </a:extLst>
                </a:gridCol>
                <a:gridCol w="894645">
                  <a:extLst>
                    <a:ext uri="{9D8B030D-6E8A-4147-A177-3AD203B41FA5}">
                      <a16:colId xmlns:a16="http://schemas.microsoft.com/office/drawing/2014/main" val="3216825924"/>
                    </a:ext>
                  </a:extLst>
                </a:gridCol>
              </a:tblGrid>
              <a:tr h="1012151">
                <a:tc gridSpan="14">
                  <a:txBody>
                    <a:bodyPr/>
                    <a:lstStyle/>
                    <a:p>
                      <a:pPr algn="ctr" fontAlgn="ctr">
                        <a:buNone/>
                      </a:pPr>
                      <a:r>
                        <a:rPr lang="de-AT" sz="1600" u="none" strike="noStrike">
                          <a:effectLst/>
                        </a:rPr>
                        <a:t>RJL Josef Haschky  Stv </a:t>
                      </a:r>
                      <a:br>
                        <a:rPr lang="de-AT" sz="1600" u="none" strike="noStrike">
                          <a:effectLst/>
                        </a:rPr>
                      </a:br>
                      <a:r>
                        <a:rPr lang="de-AT" sz="1600" u="none" strike="noStrike">
                          <a:effectLst/>
                        </a:rPr>
                        <a:t>unterstützt von RJL Stv. Manfred Glasl</a:t>
                      </a:r>
                      <a:endParaRPr lang="de-AT" sz="1600" b="0" i="0" u="none" strike="noStrike">
                        <a:solidFill>
                          <a:srgbClr val="000000"/>
                        </a:solidFill>
                        <a:effectLst/>
                        <a:latin typeface="Calibri" panose="020F0502020204030204" pitchFamily="34" charset="0"/>
                      </a:endParaRPr>
                    </a:p>
                  </a:txBody>
                  <a:tcPr marL="0" marR="0" marT="0" marB="0" anchor="ct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extLst>
                  <a:ext uri="{0D108BD9-81ED-4DB2-BD59-A6C34878D82A}">
                    <a16:rowId xmlns:a16="http://schemas.microsoft.com/office/drawing/2014/main" val="3786855599"/>
                  </a:ext>
                </a:extLst>
              </a:tr>
              <a:tr h="305753">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602097032"/>
                  </a:ext>
                </a:extLst>
              </a:tr>
              <a:tr h="917261">
                <a:tc gridSpan="2">
                  <a:txBody>
                    <a:bodyPr/>
                    <a:lstStyle/>
                    <a:p>
                      <a:pPr algn="ctr" fontAlgn="b">
                        <a:buNone/>
                      </a:pPr>
                      <a:r>
                        <a:rPr lang="de-AT" sz="1000" u="none" strike="noStrike">
                          <a:effectLst/>
                        </a:rPr>
                        <a:t>Meisterschaftsreferent                                Jugend</a:t>
                      </a:r>
                      <a:endParaRPr lang="de-AT" sz="1000" b="1" i="0" u="none" strike="noStrike">
                        <a:solidFill>
                          <a:srgbClr val="000000"/>
                        </a:solidFill>
                        <a:effectLst/>
                        <a:latin typeface="Calibri" panose="020F0502020204030204" pitchFamily="34" charset="0"/>
                      </a:endParaRPr>
                    </a:p>
                  </a:txBody>
                  <a:tcPr marL="0" marR="0" marT="0" marB="0" anchor="b"/>
                </a:tc>
                <a:tc hMerge="1">
                  <a:txBody>
                    <a:bodyPr/>
                    <a:lstStyle/>
                    <a:p>
                      <a:endParaRPr lang="de-AT"/>
                    </a:p>
                  </a:txBody>
                  <a:tcPr/>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gridSpan="2">
                  <a:txBody>
                    <a:bodyPr/>
                    <a:lstStyle/>
                    <a:p>
                      <a:pPr algn="ctr" fontAlgn="b">
                        <a:buNone/>
                      </a:pPr>
                      <a:r>
                        <a:rPr lang="de-AT" sz="1000" u="none" strike="noStrike">
                          <a:effectLst/>
                        </a:rPr>
                        <a:t>Meisterschaftsreferent                   Kinder</a:t>
                      </a:r>
                      <a:endParaRPr lang="de-AT" sz="1000" b="1" i="0" u="none" strike="noStrike">
                        <a:solidFill>
                          <a:srgbClr val="000000"/>
                        </a:solidFill>
                        <a:effectLst/>
                        <a:latin typeface="Calibri" panose="020F0502020204030204" pitchFamily="34" charset="0"/>
                      </a:endParaRPr>
                    </a:p>
                  </a:txBody>
                  <a:tcPr marL="0" marR="0" marT="0" marB="0" anchor="b"/>
                </a:tc>
                <a:tc hMerge="1">
                  <a:txBody>
                    <a:bodyPr/>
                    <a:lstStyle/>
                    <a:p>
                      <a:endParaRPr lang="de-AT"/>
                    </a:p>
                  </a:txBody>
                  <a:tcPr/>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gridSpan="2">
                  <a:txBody>
                    <a:bodyPr/>
                    <a:lstStyle/>
                    <a:p>
                      <a:pPr algn="ctr" fontAlgn="b">
                        <a:buNone/>
                      </a:pPr>
                      <a:r>
                        <a:rPr lang="de-AT" sz="1000" u="none" strike="noStrike">
                          <a:effectLst/>
                        </a:rPr>
                        <a:t>Meisterschaftsreferent                      Bambinis</a:t>
                      </a:r>
                      <a:endParaRPr lang="de-AT" sz="1000" b="1" i="0" u="none" strike="noStrike">
                        <a:solidFill>
                          <a:srgbClr val="000000"/>
                        </a:solidFill>
                        <a:effectLst/>
                        <a:latin typeface="Calibri" panose="020F0502020204030204" pitchFamily="34" charset="0"/>
                      </a:endParaRPr>
                    </a:p>
                  </a:txBody>
                  <a:tcPr marL="0" marR="0" marT="0" marB="0" anchor="b"/>
                </a:tc>
                <a:tc hMerge="1">
                  <a:txBody>
                    <a:bodyPr/>
                    <a:lstStyle/>
                    <a:p>
                      <a:endParaRPr lang="de-AT"/>
                    </a:p>
                  </a:txBody>
                  <a:tcPr/>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gridSpan="2">
                  <a:txBody>
                    <a:bodyPr/>
                    <a:lstStyle/>
                    <a:p>
                      <a:pPr algn="ctr" fontAlgn="b">
                        <a:buNone/>
                      </a:pPr>
                      <a:r>
                        <a:rPr lang="de-AT" sz="800" u="none" strike="noStrike">
                          <a:effectLst/>
                        </a:rPr>
                        <a:t>Meisterschaftsrefent Mädchen oder Mädchenreferentin</a:t>
                      </a:r>
                      <a:endParaRPr lang="de-AT" sz="800" b="0" i="1" u="none" strike="noStrike">
                        <a:solidFill>
                          <a:srgbClr val="000000"/>
                        </a:solidFill>
                        <a:effectLst/>
                        <a:latin typeface="Calibri" panose="020F0502020204030204" pitchFamily="34" charset="0"/>
                      </a:endParaRPr>
                    </a:p>
                  </a:txBody>
                  <a:tcPr marL="0" marR="0" marT="0" marB="0" anchor="b"/>
                </a:tc>
                <a:tc hMerge="1">
                  <a:txBody>
                    <a:bodyPr/>
                    <a:lstStyle/>
                    <a:p>
                      <a:endParaRPr lang="de-AT"/>
                    </a:p>
                  </a:txBody>
                  <a:tcPr/>
                </a:tc>
                <a:tc>
                  <a:txBody>
                    <a:bodyPr/>
                    <a:lstStyle/>
                    <a:p>
                      <a:pPr algn="l" fontAlgn="ctr">
                        <a:buNone/>
                      </a:pPr>
                      <a:r>
                        <a:rPr lang="de-AT" sz="900" u="none" strike="noStrike">
                          <a:effectLst/>
                        </a:rPr>
                        <a:t>Regionsjugend-                       schriftführer + Stv</a:t>
                      </a:r>
                      <a:br>
                        <a:rPr lang="de-AT" sz="900" u="none" strike="noStrike">
                          <a:effectLst/>
                        </a:rPr>
                      </a:br>
                      <a:endParaRPr lang="de-AT" sz="900" b="1" i="0" u="none" strike="noStrike">
                        <a:solidFill>
                          <a:srgbClr val="000000"/>
                        </a:solidFill>
                        <a:effectLst/>
                        <a:latin typeface="Calibri" panose="020F0502020204030204" pitchFamily="34" charset="0"/>
                      </a:endParaRPr>
                    </a:p>
                  </a:txBody>
                  <a:tcPr marL="0" marR="0" marT="0" marB="0" anchor="ctr"/>
                </a:tc>
                <a:tc>
                  <a:txBody>
                    <a:bodyPr/>
                    <a:lstStyle/>
                    <a:p>
                      <a:pPr algn="l" fontAlgn="ctr">
                        <a:buNone/>
                      </a:pPr>
                      <a:r>
                        <a:rPr lang="de-AT" sz="900" u="none" strike="noStrike">
                          <a:effectLst/>
                        </a:rPr>
                        <a:t>Regionsjugend-            kassier  + Stv</a:t>
                      </a:r>
                      <a:br>
                        <a:rPr lang="de-AT" sz="900" u="none" strike="noStrike">
                          <a:effectLst/>
                        </a:rPr>
                      </a:br>
                      <a:endParaRPr lang="de-AT" sz="900" b="1" i="0" u="none" strike="noStrike">
                        <a:solidFill>
                          <a:srgbClr val="000000"/>
                        </a:solidFill>
                        <a:effectLst/>
                        <a:latin typeface="Calibri" panose="020F0502020204030204" pitchFamily="34" charset="0"/>
                      </a:endParaRPr>
                    </a:p>
                  </a:txBody>
                  <a:tcPr marL="0" marR="0" marT="0" marB="0" anchor="ctr"/>
                </a:tc>
                <a:tc>
                  <a:txBody>
                    <a:bodyPr/>
                    <a:lstStyle/>
                    <a:p>
                      <a:pPr algn="l" fontAlgn="ctr">
                        <a:buNone/>
                      </a:pPr>
                      <a:r>
                        <a:rPr lang="de-AT" sz="900" u="none" strike="noStrike">
                          <a:effectLst/>
                        </a:rPr>
                        <a:t> </a:t>
                      </a:r>
                      <a:endParaRPr lang="de-AT" sz="900" b="0" i="1"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736174484"/>
                  </a:ext>
                </a:extLst>
              </a:tr>
              <a:tr h="316297">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buNone/>
                      </a:pPr>
                      <a:endParaRPr lang="de-AT" sz="800" b="0" i="1" u="none" strike="noStrike">
                        <a:solidFill>
                          <a:srgbClr val="000000"/>
                        </a:solidFill>
                        <a:effectLst/>
                        <a:latin typeface="Calibri" panose="020F0502020204030204" pitchFamily="34" charset="0"/>
                      </a:endParaRPr>
                    </a:p>
                  </a:txBody>
                  <a:tcPr marL="0" marR="0" marT="0" marB="0" anchor="b"/>
                </a:tc>
                <a:tc>
                  <a:txBody>
                    <a:bodyPr/>
                    <a:lstStyle/>
                    <a:p>
                      <a:pPr algn="l" fontAlgn="b">
                        <a:buNone/>
                      </a:pPr>
                      <a:endParaRPr lang="de-AT" sz="800" b="0" i="1" u="none" strike="noStrike">
                        <a:solidFill>
                          <a:srgbClr val="000000"/>
                        </a:solidFill>
                        <a:effectLst/>
                        <a:latin typeface="Calibri" panose="020F0502020204030204" pitchFamily="34" charset="0"/>
                      </a:endParaRPr>
                    </a:p>
                  </a:txBody>
                  <a:tcPr marL="0" marR="0" marT="0" marB="0" anchor="b"/>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057766690"/>
                  </a:ext>
                </a:extLst>
              </a:tr>
              <a:tr h="305753">
                <a:tc rowSpan="2" gridSpan="2">
                  <a:txBody>
                    <a:bodyPr/>
                    <a:lstStyle/>
                    <a:p>
                      <a:pPr algn="ctr" fontAlgn="ctr">
                        <a:buNone/>
                      </a:pPr>
                      <a:r>
                        <a:rPr lang="de-AT" sz="1000" u="none" strike="noStrike">
                          <a:effectLst/>
                        </a:rPr>
                        <a:t>Gruppenobmänner                    U17 bis U13</a:t>
                      </a:r>
                      <a:endParaRPr lang="de-AT" sz="1000" b="1" i="0" u="none" strike="noStrike">
                        <a:solidFill>
                          <a:srgbClr val="000000"/>
                        </a:solidFill>
                        <a:effectLst/>
                        <a:latin typeface="Calibri" panose="020F0502020204030204" pitchFamily="34" charset="0"/>
                      </a:endParaRPr>
                    </a:p>
                  </a:txBody>
                  <a:tcPr marL="0" marR="0" marT="0" marB="0" anchor="ctr"/>
                </a:tc>
                <a:tc rowSpan="2" hMerge="1">
                  <a:txBody>
                    <a:bodyPr/>
                    <a:lstStyle/>
                    <a:p>
                      <a:endParaRPr lang="de-AT"/>
                    </a:p>
                  </a:txBody>
                  <a:tcPr/>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rowSpan="2" gridSpan="2">
                  <a:txBody>
                    <a:bodyPr/>
                    <a:lstStyle/>
                    <a:p>
                      <a:pPr algn="ctr" fontAlgn="ctr">
                        <a:buNone/>
                      </a:pPr>
                      <a:r>
                        <a:rPr lang="de-AT" sz="1000" u="none" strike="noStrike">
                          <a:effectLst/>
                        </a:rPr>
                        <a:t>Gruppenobmänner                        U12 bis U9</a:t>
                      </a:r>
                      <a:endParaRPr lang="de-AT" sz="1000" b="1" i="0" u="none" strike="noStrike">
                        <a:solidFill>
                          <a:srgbClr val="000000"/>
                        </a:solidFill>
                        <a:effectLst/>
                        <a:latin typeface="Calibri" panose="020F0502020204030204" pitchFamily="34" charset="0"/>
                      </a:endParaRPr>
                    </a:p>
                  </a:txBody>
                  <a:tcPr marL="0" marR="0" marT="0" marB="0" anchor="ctr"/>
                </a:tc>
                <a:tc rowSpan="2" hMerge="1">
                  <a:txBody>
                    <a:bodyPr/>
                    <a:lstStyle/>
                    <a:p>
                      <a:endParaRPr lang="de-AT"/>
                    </a:p>
                  </a:txBody>
                  <a:tcPr/>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rowSpan="2" gridSpan="2">
                  <a:txBody>
                    <a:bodyPr/>
                    <a:lstStyle/>
                    <a:p>
                      <a:pPr algn="ctr" fontAlgn="ctr">
                        <a:buNone/>
                      </a:pPr>
                      <a:r>
                        <a:rPr lang="de-AT" sz="1000" u="none" strike="noStrike">
                          <a:effectLst/>
                        </a:rPr>
                        <a:t>Gruppenobmänner                                U8 bis U6</a:t>
                      </a:r>
                      <a:endParaRPr lang="de-AT" sz="1000" b="1" i="0" u="none" strike="noStrike">
                        <a:solidFill>
                          <a:srgbClr val="000000"/>
                        </a:solidFill>
                        <a:effectLst/>
                        <a:latin typeface="Calibri" panose="020F0502020204030204" pitchFamily="34" charset="0"/>
                      </a:endParaRPr>
                    </a:p>
                  </a:txBody>
                  <a:tcPr marL="0" marR="0" marT="0" marB="0" anchor="ctr"/>
                </a:tc>
                <a:tc rowSpan="2" hMerge="1">
                  <a:txBody>
                    <a:bodyPr/>
                    <a:lstStyle/>
                    <a:p>
                      <a:endParaRPr lang="de-AT"/>
                    </a:p>
                  </a:txBody>
                  <a:tcPr/>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rowSpan="2" gridSpan="2">
                  <a:txBody>
                    <a:bodyPr/>
                    <a:lstStyle/>
                    <a:p>
                      <a:pPr algn="ctr" fontAlgn="ctr">
                        <a:buNone/>
                      </a:pPr>
                      <a:r>
                        <a:rPr lang="de-AT" sz="800" u="none" strike="noStrike">
                          <a:effectLst/>
                        </a:rPr>
                        <a:t>Gruppenobmänner              Mädchen</a:t>
                      </a:r>
                      <a:endParaRPr lang="de-AT" sz="800" b="0" i="1" u="none" strike="noStrike" dirty="0">
                        <a:solidFill>
                          <a:srgbClr val="000000"/>
                        </a:solidFill>
                        <a:effectLst/>
                        <a:latin typeface="Calibri" panose="020F0502020204030204" pitchFamily="34" charset="0"/>
                      </a:endParaRPr>
                    </a:p>
                  </a:txBody>
                  <a:tcPr marL="0" marR="0" marT="0" marB="0" anchor="ctr"/>
                </a:tc>
                <a:tc rowSpan="2" hMerge="1">
                  <a:txBody>
                    <a:bodyPr/>
                    <a:lstStyle/>
                    <a:p>
                      <a:endParaRPr lang="de-AT"/>
                    </a:p>
                  </a:txBody>
                  <a:tcPr/>
                </a:tc>
                <a:tc rowSpan="2">
                  <a:txBody>
                    <a:bodyPr/>
                    <a:lstStyle/>
                    <a:p>
                      <a:pPr algn="ctr" fontAlgn="ctr">
                        <a:buNone/>
                      </a:pPr>
                      <a:r>
                        <a:rPr lang="de-AT" sz="900" u="none" strike="noStrike">
                          <a:effectLst/>
                        </a:rPr>
                        <a:t>Nachwuchs                besetzungs-</a:t>
                      </a:r>
                      <a:br>
                        <a:rPr lang="de-AT" sz="900" u="none" strike="noStrike">
                          <a:effectLst/>
                        </a:rPr>
                      </a:br>
                      <a:r>
                        <a:rPr lang="de-AT" sz="900" u="none" strike="noStrike">
                          <a:effectLst/>
                        </a:rPr>
                        <a:t>referenten </a:t>
                      </a:r>
                      <a:endParaRPr lang="de-AT" sz="900" b="1" i="0" u="none" strike="noStrike">
                        <a:solidFill>
                          <a:srgbClr val="000000"/>
                        </a:solidFill>
                        <a:effectLst/>
                        <a:latin typeface="Calibri" panose="020F0502020204030204" pitchFamily="34" charset="0"/>
                      </a:endParaRPr>
                    </a:p>
                  </a:txBody>
                  <a:tcPr marL="0" marR="0" marT="0" marB="0" anchor="ctr"/>
                </a:tc>
                <a:tc rowSpan="2">
                  <a:txBody>
                    <a:bodyPr/>
                    <a:lstStyle/>
                    <a:p>
                      <a:pPr algn="ctr" fontAlgn="ctr">
                        <a:buNone/>
                      </a:pPr>
                      <a:r>
                        <a:rPr lang="de-AT" sz="900" u="none" strike="noStrike">
                          <a:effectLst/>
                        </a:rPr>
                        <a:t>Homepage Online</a:t>
                      </a:r>
                      <a:endParaRPr lang="de-AT" sz="900" b="1" i="0" u="none" strike="noStrike">
                        <a:solidFill>
                          <a:srgbClr val="000000"/>
                        </a:solidFill>
                        <a:effectLst/>
                        <a:latin typeface="Calibri" panose="020F0502020204030204" pitchFamily="34" charset="0"/>
                      </a:endParaRPr>
                    </a:p>
                  </a:txBody>
                  <a:tcPr marL="0" marR="0" marT="0" marB="0" anchor="ctr"/>
                </a:tc>
                <a:tc rowSpan="2">
                  <a:txBody>
                    <a:bodyPr/>
                    <a:lstStyle/>
                    <a:p>
                      <a:pPr algn="ctr" fontAlgn="ctr">
                        <a:buNone/>
                      </a:pPr>
                      <a:r>
                        <a:rPr lang="de-AT" sz="900" u="none" strike="noStrike">
                          <a:effectLst/>
                        </a:rPr>
                        <a:t>Leiter LAZ Weinviertl</a:t>
                      </a:r>
                      <a:endParaRPr lang="de-AT" sz="900" b="1"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917718147"/>
                  </a:ext>
                </a:extLst>
              </a:tr>
              <a:tr h="527161">
                <a:tc gridSpan="2" vMerge="1">
                  <a:txBody>
                    <a:bodyPr/>
                    <a:lstStyle/>
                    <a:p>
                      <a:endParaRPr lang="de-AT"/>
                    </a:p>
                  </a:txBody>
                  <a:tcPr/>
                </a:tc>
                <a:tc hMerge="1" vMerge="1">
                  <a:txBody>
                    <a:bodyPr/>
                    <a:lstStyle/>
                    <a:p>
                      <a:endParaRPr lang="de-AT"/>
                    </a:p>
                  </a:txBody>
                  <a:tcPr/>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gridSpan="2" vMerge="1">
                  <a:txBody>
                    <a:bodyPr/>
                    <a:lstStyle/>
                    <a:p>
                      <a:endParaRPr lang="de-AT"/>
                    </a:p>
                  </a:txBody>
                  <a:tcPr/>
                </a:tc>
                <a:tc hMerge="1" vMerge="1">
                  <a:txBody>
                    <a:bodyPr/>
                    <a:lstStyle/>
                    <a:p>
                      <a:endParaRPr lang="de-AT"/>
                    </a:p>
                  </a:txBody>
                  <a:tcPr/>
                </a:tc>
                <a:tc>
                  <a:txBody>
                    <a:bodyPr/>
                    <a:lstStyle/>
                    <a:p>
                      <a:pPr algn="l" fontAlgn="b">
                        <a:buNone/>
                      </a:pPr>
                      <a:endParaRPr lang="de-AT" sz="1000" b="0" i="0" u="none" strike="noStrike">
                        <a:solidFill>
                          <a:srgbClr val="000000"/>
                        </a:solidFill>
                        <a:effectLst/>
                        <a:latin typeface="Calibri" panose="020F0502020204030204" pitchFamily="34" charset="0"/>
                      </a:endParaRPr>
                    </a:p>
                  </a:txBody>
                  <a:tcPr marL="0" marR="0" marT="0" marB="0" anchor="b"/>
                </a:tc>
                <a:tc gridSpan="2" vMerge="1">
                  <a:txBody>
                    <a:bodyPr/>
                    <a:lstStyle/>
                    <a:p>
                      <a:endParaRPr lang="de-AT"/>
                    </a:p>
                  </a:txBody>
                  <a:tcPr/>
                </a:tc>
                <a:tc hMerge="1" vMerge="1">
                  <a:txBody>
                    <a:bodyPr/>
                    <a:lstStyle/>
                    <a:p>
                      <a:endParaRPr lang="de-AT"/>
                    </a:p>
                  </a:txBody>
                  <a:tcPr/>
                </a:tc>
                <a:tc>
                  <a:txBody>
                    <a:bodyPr/>
                    <a:lstStyle/>
                    <a:p>
                      <a:pPr algn="l" fontAlgn="b">
                        <a:buNone/>
                      </a:pPr>
                      <a:endParaRPr lang="de-AT" sz="1000" b="0" i="0" u="none" strike="noStrike" dirty="0">
                        <a:solidFill>
                          <a:srgbClr val="000000"/>
                        </a:solidFill>
                        <a:effectLst/>
                        <a:latin typeface="Calibri" panose="020F0502020204030204" pitchFamily="34" charset="0"/>
                      </a:endParaRPr>
                    </a:p>
                  </a:txBody>
                  <a:tcPr marL="0" marR="0" marT="0" marB="0" anchor="b"/>
                </a:tc>
                <a:tc gridSpan="2" vMerge="1">
                  <a:txBody>
                    <a:bodyPr/>
                    <a:lstStyle/>
                    <a:p>
                      <a:endParaRPr lang="de-AT"/>
                    </a:p>
                  </a:txBody>
                  <a:tcPr/>
                </a:tc>
                <a:tc hMerge="1" vMerge="1">
                  <a:txBody>
                    <a:bodyPr/>
                    <a:lstStyle/>
                    <a:p>
                      <a:endParaRPr lang="de-AT"/>
                    </a:p>
                  </a:txBody>
                  <a:tcPr/>
                </a:tc>
                <a:tc vMerge="1">
                  <a:txBody>
                    <a:bodyPr/>
                    <a:lstStyle/>
                    <a:p>
                      <a:endParaRPr lang="de-AT"/>
                    </a:p>
                  </a:txBody>
                  <a:tcPr/>
                </a:tc>
                <a:tc vMerge="1">
                  <a:txBody>
                    <a:bodyPr/>
                    <a:lstStyle/>
                    <a:p>
                      <a:endParaRPr lang="de-AT"/>
                    </a:p>
                  </a:txBody>
                  <a:tcPr/>
                </a:tc>
                <a:tc vMerge="1">
                  <a:txBody>
                    <a:bodyPr/>
                    <a:lstStyle/>
                    <a:p>
                      <a:endParaRPr lang="de-AT"/>
                    </a:p>
                  </a:txBody>
                  <a:tcPr/>
                </a:tc>
                <a:extLst>
                  <a:ext uri="{0D108BD9-81ED-4DB2-BD59-A6C34878D82A}">
                    <a16:rowId xmlns:a16="http://schemas.microsoft.com/office/drawing/2014/main" val="2944271575"/>
                  </a:ext>
                </a:extLst>
              </a:tr>
            </a:tbl>
          </a:graphicData>
        </a:graphic>
      </p:graphicFrame>
      <p:sp>
        <p:nvSpPr>
          <p:cNvPr id="4" name="Foliennummernplatzhalter 3">
            <a:extLst>
              <a:ext uri="{FF2B5EF4-FFF2-40B4-BE49-F238E27FC236}">
                <a16:creationId xmlns:a16="http://schemas.microsoft.com/office/drawing/2014/main" id="{B0EDC5C7-A6AA-AF13-8592-8D7519868B9B}"/>
              </a:ext>
            </a:extLst>
          </p:cNvPr>
          <p:cNvSpPr>
            <a:spLocks noGrp="1"/>
          </p:cNvSpPr>
          <p:nvPr>
            <p:ph type="sldNum" sz="quarter" idx="4"/>
          </p:nvPr>
        </p:nvSpPr>
        <p:spPr/>
        <p:txBody>
          <a:bodyPr/>
          <a:lstStyle/>
          <a:p>
            <a:pPr algn="ctr"/>
            <a:endParaRPr lang="de-DE" dirty="0"/>
          </a:p>
        </p:txBody>
      </p:sp>
    </p:spTree>
    <p:extLst>
      <p:ext uri="{BB962C8B-B14F-4D97-AF65-F5344CB8AC3E}">
        <p14:creationId xmlns:p14="http://schemas.microsoft.com/office/powerpoint/2010/main" val="1322001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71C14A-CC45-344B-97C4-AB704F255E27}"/>
              </a:ext>
            </a:extLst>
          </p:cNvPr>
          <p:cNvSpPr>
            <a:spLocks noGrp="1"/>
          </p:cNvSpPr>
          <p:nvPr>
            <p:ph type="title"/>
          </p:nvPr>
        </p:nvSpPr>
        <p:spPr>
          <a:xfrm>
            <a:off x="143508" y="-161133"/>
            <a:ext cx="7886700" cy="1325563"/>
          </a:xfrm>
        </p:spPr>
        <p:txBody>
          <a:bodyPr>
            <a:normAutofit/>
          </a:bodyPr>
          <a:lstStyle/>
          <a:p>
            <a:r>
              <a:rPr lang="de-AT" sz="4000" b="1" dirty="0"/>
              <a:t>Strukturreform 27/28 </a:t>
            </a:r>
            <a:r>
              <a:rPr lang="de-AT" sz="1600" dirty="0"/>
              <a:t>Reg Weinviertel</a:t>
            </a:r>
          </a:p>
        </p:txBody>
      </p:sp>
      <p:sp>
        <p:nvSpPr>
          <p:cNvPr id="4" name="Foliennummernplatzhalter 3">
            <a:extLst>
              <a:ext uri="{FF2B5EF4-FFF2-40B4-BE49-F238E27FC236}">
                <a16:creationId xmlns:a16="http://schemas.microsoft.com/office/drawing/2014/main" id="{1E67ADC8-4FA9-06DF-2575-AB7734C3692C}"/>
              </a:ext>
            </a:extLst>
          </p:cNvPr>
          <p:cNvSpPr>
            <a:spLocks noGrp="1"/>
          </p:cNvSpPr>
          <p:nvPr>
            <p:ph type="sldNum" sz="quarter" idx="12"/>
          </p:nvPr>
        </p:nvSpPr>
        <p:spPr>
          <a:xfrm>
            <a:off x="8441518" y="6377216"/>
            <a:ext cx="558974"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glow rad="1333500">
                    <a:prstClr val="white">
                      <a:alpha val="67000"/>
                    </a:prstClr>
                  </a:glow>
                </a:effectLst>
                <a:uLnTx/>
                <a:uFillTx/>
                <a:latin typeface="Calibri"/>
                <a:ea typeface="+mn-ea"/>
                <a:cs typeface="+mn-cs"/>
              </a:rPr>
              <a:t>7</a:t>
            </a:r>
          </a:p>
        </p:txBody>
      </p:sp>
      <p:sp>
        <p:nvSpPr>
          <p:cNvPr id="6" name="Textfeld 5">
            <a:extLst>
              <a:ext uri="{FF2B5EF4-FFF2-40B4-BE49-F238E27FC236}">
                <a16:creationId xmlns:a16="http://schemas.microsoft.com/office/drawing/2014/main" id="{DE9E28F3-53B9-92E6-C12B-1C065D68F614}"/>
              </a:ext>
            </a:extLst>
          </p:cNvPr>
          <p:cNvSpPr txBox="1"/>
          <p:nvPr/>
        </p:nvSpPr>
        <p:spPr>
          <a:xfrm>
            <a:off x="143508" y="1028343"/>
            <a:ext cx="8856984" cy="5016758"/>
          </a:xfrm>
          <a:prstGeom prst="rect">
            <a:avLst/>
          </a:prstGeom>
          <a:noFill/>
        </p:spPr>
        <p:txBody>
          <a:bodyPr wrap="square">
            <a:spAutoFit/>
          </a:bodyPr>
          <a:lstStyle/>
          <a:p>
            <a:pPr marL="92075" lvl="7" indent="0">
              <a:buNone/>
            </a:pPr>
            <a:r>
              <a:rPr lang="de-DE" sz="3200" b="1" dirty="0">
                <a:latin typeface="Calibri" panose="020F0502020204030204" pitchFamily="34" charset="0"/>
                <a:ea typeface="Calibri" panose="020F0502020204030204" pitchFamily="34" charset="0"/>
                <a:cs typeface="Calibri" panose="020F0502020204030204" pitchFamily="34" charset="0"/>
              </a:rPr>
              <a:t>Arbeitsgruppen in der Region </a:t>
            </a:r>
            <a:r>
              <a:rPr lang="de-DE" sz="3200" b="1" dirty="0" err="1">
                <a:latin typeface="Calibri" panose="020F0502020204030204" pitchFamily="34" charset="0"/>
                <a:ea typeface="Calibri" panose="020F0502020204030204" pitchFamily="34" charset="0"/>
                <a:cs typeface="Calibri" panose="020F0502020204030204" pitchFamily="34" charset="0"/>
              </a:rPr>
              <a:t>WeV</a:t>
            </a:r>
            <a:r>
              <a:rPr lang="de-DE" sz="3200" b="1" dirty="0">
                <a:latin typeface="Calibri" panose="020F0502020204030204" pitchFamily="34" charset="0"/>
                <a:ea typeface="Calibri" panose="020F0502020204030204" pitchFamily="34" charset="0"/>
                <a:cs typeface="Calibri" panose="020F0502020204030204" pitchFamily="34" charset="0"/>
              </a:rPr>
              <a:t> </a:t>
            </a:r>
            <a:r>
              <a:rPr lang="de-DE" b="1" dirty="0">
                <a:latin typeface="Calibri" panose="020F0502020204030204" pitchFamily="34" charset="0"/>
                <a:ea typeface="Calibri" panose="020F0502020204030204" pitchFamily="34" charset="0"/>
                <a:cs typeface="Calibri" panose="020F0502020204030204" pitchFamily="34" charset="0"/>
              </a:rPr>
              <a:t>:</a:t>
            </a:r>
            <a:br>
              <a:rPr lang="de-DE" b="1" dirty="0">
                <a:latin typeface="Calibri" panose="020F0502020204030204" pitchFamily="34" charset="0"/>
                <a:ea typeface="Calibri" panose="020F0502020204030204" pitchFamily="34" charset="0"/>
                <a:cs typeface="Calibri" panose="020F0502020204030204" pitchFamily="34" charset="0"/>
              </a:rPr>
            </a:br>
            <a:br>
              <a:rPr lang="de-DE" b="1" dirty="0">
                <a:latin typeface="Calibri" panose="020F0502020204030204" pitchFamily="34" charset="0"/>
                <a:ea typeface="Calibri" panose="020F0502020204030204" pitchFamily="34" charset="0"/>
                <a:cs typeface="Calibri" panose="020F0502020204030204" pitchFamily="34" charset="0"/>
              </a:rPr>
            </a:br>
            <a:r>
              <a:rPr lang="de-DE" b="1" dirty="0">
                <a:latin typeface="Calibri" panose="020F0502020204030204" pitchFamily="34" charset="0"/>
                <a:ea typeface="Calibri" panose="020F0502020204030204" pitchFamily="34" charset="0"/>
                <a:cs typeface="Calibri" panose="020F0502020204030204" pitchFamily="34" charset="0"/>
              </a:rPr>
              <a:t>a) Erwachsenenfußball	  </a:t>
            </a:r>
            <a:r>
              <a:rPr lang="de-DE" b="1" dirty="0">
                <a:highlight>
                  <a:srgbClr val="FFFF00"/>
                </a:highlight>
                <a:latin typeface="Calibri" panose="020F0502020204030204" pitchFamily="34" charset="0"/>
                <a:ea typeface="Calibri" panose="020F0502020204030204" pitchFamily="34" charset="0"/>
                <a:cs typeface="Calibri" panose="020F0502020204030204" pitchFamily="34" charset="0"/>
              </a:rPr>
              <a:t>Franz </a:t>
            </a:r>
            <a:r>
              <a:rPr lang="de-DE" b="1" dirty="0" err="1">
                <a:highlight>
                  <a:srgbClr val="FFFF00"/>
                </a:highlight>
                <a:latin typeface="Calibri" panose="020F0502020204030204" pitchFamily="34" charset="0"/>
                <a:ea typeface="Calibri" panose="020F0502020204030204" pitchFamily="34" charset="0"/>
                <a:cs typeface="Calibri" panose="020F0502020204030204" pitchFamily="34" charset="0"/>
              </a:rPr>
              <a:t>Trötzmüller</a:t>
            </a:r>
            <a:r>
              <a:rPr lang="de-DE" b="1" dirty="0">
                <a:highlight>
                  <a:srgbClr val="FFFF00"/>
                </a:highlight>
                <a:latin typeface="Calibri" panose="020F0502020204030204" pitchFamily="34" charset="0"/>
                <a:ea typeface="Calibri" panose="020F0502020204030204" pitchFamily="34" charset="0"/>
                <a:cs typeface="Calibri" panose="020F0502020204030204" pitchFamily="34" charset="0"/>
              </a:rPr>
              <a:t> / Thomas </a:t>
            </a:r>
            <a:r>
              <a:rPr lang="de-DE" b="1" dirty="0" err="1">
                <a:highlight>
                  <a:srgbClr val="FFFF00"/>
                </a:highlight>
                <a:latin typeface="Calibri" panose="020F0502020204030204" pitchFamily="34" charset="0"/>
                <a:ea typeface="Calibri" panose="020F0502020204030204" pitchFamily="34" charset="0"/>
                <a:cs typeface="Calibri" panose="020F0502020204030204" pitchFamily="34" charset="0"/>
              </a:rPr>
              <a:t>Sterovsky</a:t>
            </a:r>
            <a:r>
              <a:rPr lang="de-DE" b="1" dirty="0">
                <a:highlight>
                  <a:srgbClr val="FFFF00"/>
                </a:highlight>
                <a:latin typeface="Calibri" panose="020F0502020204030204" pitchFamily="34" charset="0"/>
                <a:ea typeface="Calibri" panose="020F0502020204030204" pitchFamily="34" charset="0"/>
                <a:cs typeface="Calibri" panose="020F0502020204030204" pitchFamily="34" charset="0"/>
              </a:rPr>
              <a:t>  </a:t>
            </a:r>
            <a:br>
              <a:rPr lang="de-DE" b="1" dirty="0">
                <a:latin typeface="Calibri" panose="020F0502020204030204" pitchFamily="34" charset="0"/>
                <a:ea typeface="Calibri" panose="020F0502020204030204" pitchFamily="34" charset="0"/>
                <a:cs typeface="Calibri" panose="020F0502020204030204" pitchFamily="34" charset="0"/>
              </a:rPr>
            </a:br>
            <a:r>
              <a:rPr lang="de-DE" b="1" dirty="0">
                <a:latin typeface="Calibri" panose="020F0502020204030204" pitchFamily="34" charset="0"/>
                <a:ea typeface="Calibri" panose="020F0502020204030204" pitchFamily="34" charset="0"/>
                <a:cs typeface="Calibri" panose="020F0502020204030204" pitchFamily="34" charset="0"/>
              </a:rPr>
              <a:t>			  Manfred Glasl </a:t>
            </a:r>
            <a:br>
              <a:rPr lang="de-DE" b="1" dirty="0">
                <a:latin typeface="Calibri" panose="020F0502020204030204" pitchFamily="34" charset="0"/>
                <a:ea typeface="Calibri" panose="020F0502020204030204" pitchFamily="34" charset="0"/>
                <a:cs typeface="Calibri" panose="020F0502020204030204" pitchFamily="34" charset="0"/>
              </a:rPr>
            </a:br>
            <a:br>
              <a:rPr lang="de-DE" b="1" dirty="0">
                <a:latin typeface="Calibri" panose="020F0502020204030204" pitchFamily="34" charset="0"/>
                <a:ea typeface="Calibri" panose="020F0502020204030204" pitchFamily="34" charset="0"/>
                <a:cs typeface="Calibri" panose="020F0502020204030204" pitchFamily="34" charset="0"/>
              </a:rPr>
            </a:br>
            <a:r>
              <a:rPr lang="de-DE" b="1" dirty="0">
                <a:latin typeface="Calibri" panose="020F0502020204030204" pitchFamily="34" charset="0"/>
                <a:ea typeface="Calibri" panose="020F0502020204030204" pitchFamily="34" charset="0"/>
                <a:cs typeface="Calibri" panose="020F0502020204030204" pitchFamily="34" charset="0"/>
              </a:rPr>
              <a:t>b) Nachwuchs und LAZ	  </a:t>
            </a:r>
            <a:r>
              <a:rPr lang="de-DE" b="1" dirty="0">
                <a:highlight>
                  <a:srgbClr val="FFFF00"/>
                </a:highlight>
                <a:latin typeface="Calibri" panose="020F0502020204030204" pitchFamily="34" charset="0"/>
                <a:ea typeface="Calibri" panose="020F0502020204030204" pitchFamily="34" charset="0"/>
                <a:cs typeface="Calibri" panose="020F0502020204030204" pitchFamily="34" charset="0"/>
              </a:rPr>
              <a:t>Josef Haschky / Manfred Glasl </a:t>
            </a:r>
            <a:br>
              <a:rPr lang="de-DE" b="1" dirty="0">
                <a:latin typeface="Calibri" panose="020F0502020204030204" pitchFamily="34" charset="0"/>
                <a:ea typeface="Calibri" panose="020F0502020204030204" pitchFamily="34" charset="0"/>
                <a:cs typeface="Calibri" panose="020F0502020204030204" pitchFamily="34" charset="0"/>
              </a:rPr>
            </a:br>
            <a:r>
              <a:rPr lang="de-DE" b="1" dirty="0">
                <a:latin typeface="Calibri" panose="020F0502020204030204" pitchFamily="34" charset="0"/>
                <a:ea typeface="Calibri" panose="020F0502020204030204" pitchFamily="34" charset="0"/>
                <a:cs typeface="Calibri" panose="020F0502020204030204" pitchFamily="34" charset="0"/>
              </a:rPr>
              <a:t>		        	  Franz </a:t>
            </a:r>
            <a:r>
              <a:rPr lang="de-DE" b="1" dirty="0" err="1">
                <a:latin typeface="Calibri" panose="020F0502020204030204" pitchFamily="34" charset="0"/>
                <a:ea typeface="Calibri" panose="020F0502020204030204" pitchFamily="34" charset="0"/>
                <a:cs typeface="Calibri" panose="020F0502020204030204" pitchFamily="34" charset="0"/>
              </a:rPr>
              <a:t>Pimperl</a:t>
            </a:r>
            <a:r>
              <a:rPr lang="de-DE" b="1" dirty="0">
                <a:latin typeface="Calibri" panose="020F0502020204030204" pitchFamily="34" charset="0"/>
                <a:ea typeface="Calibri" panose="020F0502020204030204" pitchFamily="34" charset="0"/>
                <a:cs typeface="Calibri" panose="020F0502020204030204" pitchFamily="34" charset="0"/>
              </a:rPr>
              <a:t> / Jochen Heuberger</a:t>
            </a:r>
            <a:br>
              <a:rPr lang="de-DE" b="1" dirty="0">
                <a:latin typeface="Calibri" panose="020F0502020204030204" pitchFamily="34" charset="0"/>
                <a:ea typeface="Calibri" panose="020F0502020204030204" pitchFamily="34" charset="0"/>
                <a:cs typeface="Calibri" panose="020F0502020204030204" pitchFamily="34" charset="0"/>
              </a:rPr>
            </a:br>
            <a:r>
              <a:rPr lang="de-DE" b="1" dirty="0">
                <a:latin typeface="Calibri" panose="020F0502020204030204" pitchFamily="34" charset="0"/>
                <a:ea typeface="Calibri" panose="020F0502020204030204" pitchFamily="34" charset="0"/>
                <a:cs typeface="Calibri" panose="020F0502020204030204" pitchFamily="34" charset="0"/>
              </a:rPr>
              <a:t>			  Ronald Nadler / Gerhard </a:t>
            </a:r>
            <a:r>
              <a:rPr lang="de-DE" b="1" dirty="0" err="1">
                <a:latin typeface="Calibri" panose="020F0502020204030204" pitchFamily="34" charset="0"/>
                <a:ea typeface="Calibri" panose="020F0502020204030204" pitchFamily="34" charset="0"/>
                <a:cs typeface="Calibri" panose="020F0502020204030204" pitchFamily="34" charset="0"/>
              </a:rPr>
              <a:t>Daubeck</a:t>
            </a:r>
            <a:r>
              <a:rPr lang="de-DE" b="1" dirty="0">
                <a:latin typeface="Calibri" panose="020F0502020204030204" pitchFamily="34" charset="0"/>
                <a:ea typeface="Calibri" panose="020F0502020204030204" pitchFamily="34" charset="0"/>
                <a:cs typeface="Calibri" panose="020F0502020204030204" pitchFamily="34" charset="0"/>
              </a:rPr>
              <a:t>  				  	  	   Paul </a:t>
            </a:r>
            <a:r>
              <a:rPr lang="de-DE" b="1" dirty="0" err="1">
                <a:latin typeface="Calibri" panose="020F0502020204030204" pitchFamily="34" charset="0"/>
                <a:ea typeface="Calibri" panose="020F0502020204030204" pitchFamily="34" charset="0"/>
                <a:cs typeface="Calibri" panose="020F0502020204030204" pitchFamily="34" charset="0"/>
              </a:rPr>
              <a:t>Griessel</a:t>
            </a:r>
            <a:r>
              <a:rPr lang="de-DE" b="1" dirty="0">
                <a:latin typeface="Calibri" panose="020F0502020204030204" pitchFamily="34" charset="0"/>
                <a:ea typeface="Calibri" panose="020F0502020204030204" pitchFamily="34" charset="0"/>
                <a:cs typeface="Calibri" panose="020F0502020204030204" pitchFamily="34" charset="0"/>
              </a:rPr>
              <a:t> LAZ Nord </a:t>
            </a:r>
            <a:br>
              <a:rPr lang="de-DE" b="1" dirty="0">
                <a:latin typeface="Calibri" panose="020F0502020204030204" pitchFamily="34" charset="0"/>
                <a:ea typeface="Calibri" panose="020F0502020204030204" pitchFamily="34" charset="0"/>
                <a:cs typeface="Calibri" panose="020F0502020204030204" pitchFamily="34" charset="0"/>
              </a:rPr>
            </a:br>
            <a:r>
              <a:rPr lang="de-DE" b="1" dirty="0">
                <a:latin typeface="Calibri" panose="020F0502020204030204" pitchFamily="34" charset="0"/>
                <a:ea typeface="Calibri" panose="020F0502020204030204" pitchFamily="34" charset="0"/>
                <a:cs typeface="Calibri" panose="020F0502020204030204" pitchFamily="34" charset="0"/>
              </a:rPr>
              <a:t>                                       </a:t>
            </a:r>
            <a:br>
              <a:rPr lang="de-DE" b="1" dirty="0">
                <a:latin typeface="Calibri" panose="020F0502020204030204" pitchFamily="34" charset="0"/>
                <a:ea typeface="Calibri" panose="020F0502020204030204" pitchFamily="34" charset="0"/>
                <a:cs typeface="Calibri" panose="020F0502020204030204" pitchFamily="34" charset="0"/>
              </a:rPr>
            </a:br>
            <a:r>
              <a:rPr lang="de-DE" b="1" dirty="0">
                <a:latin typeface="Calibri" panose="020F0502020204030204" pitchFamily="34" charset="0"/>
                <a:ea typeface="Calibri" panose="020F0502020204030204" pitchFamily="34" charset="0"/>
                <a:cs typeface="Calibri" panose="020F0502020204030204" pitchFamily="34" charset="0"/>
              </a:rPr>
              <a:t>c) Frauenfußball		  Gerhard Polsterer / Regina Wimmer / </a:t>
            </a:r>
            <a:br>
              <a:rPr lang="de-DE" b="1" dirty="0">
                <a:latin typeface="Calibri" panose="020F0502020204030204" pitchFamily="34" charset="0"/>
                <a:ea typeface="Calibri" panose="020F0502020204030204" pitchFamily="34" charset="0"/>
                <a:cs typeface="Calibri" panose="020F0502020204030204" pitchFamily="34" charset="0"/>
              </a:rPr>
            </a:br>
            <a:r>
              <a:rPr lang="de-DE" b="1" dirty="0">
                <a:latin typeface="Calibri" panose="020F0502020204030204" pitchFamily="34" charset="0"/>
                <a:ea typeface="Calibri" panose="020F0502020204030204" pitchFamily="34" charset="0"/>
                <a:cs typeface="Calibri" panose="020F0502020204030204" pitchFamily="34" charset="0"/>
              </a:rPr>
              <a:t>			  Ursula Eberhart</a:t>
            </a:r>
            <a:br>
              <a:rPr lang="de-DE" b="1" dirty="0">
                <a:latin typeface="Calibri" panose="020F0502020204030204" pitchFamily="34" charset="0"/>
                <a:ea typeface="Calibri" panose="020F0502020204030204" pitchFamily="34" charset="0"/>
                <a:cs typeface="Calibri" panose="020F0502020204030204" pitchFamily="34" charset="0"/>
              </a:rPr>
            </a:br>
            <a:r>
              <a:rPr lang="de-DE" b="1" dirty="0">
                <a:latin typeface="Calibri" panose="020F0502020204030204" pitchFamily="34" charset="0"/>
                <a:ea typeface="Calibri" panose="020F0502020204030204" pitchFamily="34" charset="0"/>
                <a:cs typeface="Calibri" panose="020F0502020204030204" pitchFamily="34" charset="0"/>
              </a:rPr>
              <a:t>			  (Beiziehung in der AGRU- Nachwuchs!)</a:t>
            </a:r>
            <a:br>
              <a:rPr lang="de-DE" b="1" dirty="0">
                <a:latin typeface="Calibri" panose="020F0502020204030204" pitchFamily="34" charset="0"/>
                <a:ea typeface="Calibri" panose="020F0502020204030204" pitchFamily="34" charset="0"/>
                <a:cs typeface="Calibri" panose="020F0502020204030204" pitchFamily="34" charset="0"/>
              </a:rPr>
            </a:br>
            <a:br>
              <a:rPr lang="de-DE" b="1" dirty="0">
                <a:latin typeface="Calibri" panose="020F0502020204030204" pitchFamily="34" charset="0"/>
                <a:ea typeface="Calibri" panose="020F0502020204030204" pitchFamily="34" charset="0"/>
                <a:cs typeface="Calibri" panose="020F0502020204030204" pitchFamily="34" charset="0"/>
              </a:rPr>
            </a:br>
            <a:r>
              <a:rPr lang="de-DE" b="1" dirty="0">
                <a:latin typeface="Calibri" panose="020F0502020204030204" pitchFamily="34" charset="0"/>
                <a:ea typeface="Calibri" panose="020F0502020204030204" pitchFamily="34" charset="0"/>
                <a:cs typeface="Calibri" panose="020F0502020204030204" pitchFamily="34" charset="0"/>
              </a:rPr>
              <a:t>mit Unterstützung des zugewiesenen hauptberuflichen Mitarbeiters der Geschäftsstelle des NÖFV, Lukas Schwaiger. </a:t>
            </a:r>
          </a:p>
          <a:p>
            <a:pPr marL="92075" lvl="7" indent="0">
              <a:buNone/>
            </a:pPr>
            <a:endParaRPr lang="de-DE" b="1" dirty="0"/>
          </a:p>
        </p:txBody>
      </p:sp>
      <p:sp>
        <p:nvSpPr>
          <p:cNvPr id="5" name="Fußzeilenplatzhalter 4">
            <a:extLst>
              <a:ext uri="{FF2B5EF4-FFF2-40B4-BE49-F238E27FC236}">
                <a16:creationId xmlns:a16="http://schemas.microsoft.com/office/drawing/2014/main" id="{50C9E5E6-7A3A-E6F4-2D5F-D3BBB4AB238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69646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2083C-9CD5-3109-0598-C0EF543FF55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DA9FC6C-2371-428D-BE1C-B65CDDED7E14}"/>
              </a:ext>
            </a:extLst>
          </p:cNvPr>
          <p:cNvSpPr>
            <a:spLocks noGrp="1"/>
          </p:cNvSpPr>
          <p:nvPr>
            <p:ph type="title"/>
          </p:nvPr>
        </p:nvSpPr>
        <p:spPr>
          <a:xfrm>
            <a:off x="323528" y="18255"/>
            <a:ext cx="6192688" cy="890465"/>
          </a:xfrm>
        </p:spPr>
        <p:txBody>
          <a:bodyPr>
            <a:normAutofit fontScale="90000"/>
          </a:bodyPr>
          <a:lstStyle/>
          <a:p>
            <a:r>
              <a:rPr lang="de-AT" sz="4400" dirty="0"/>
              <a:t>Strukturreform 27/28 </a:t>
            </a:r>
            <a:r>
              <a:rPr lang="de-AT" sz="1800" dirty="0" err="1"/>
              <a:t>Reg.Weinviertel</a:t>
            </a:r>
            <a:endParaRPr lang="de-AT" sz="1800" dirty="0"/>
          </a:p>
        </p:txBody>
      </p:sp>
      <p:sp>
        <p:nvSpPr>
          <p:cNvPr id="3" name="Inhaltsplatzhalter 2">
            <a:extLst>
              <a:ext uri="{FF2B5EF4-FFF2-40B4-BE49-F238E27FC236}">
                <a16:creationId xmlns:a16="http://schemas.microsoft.com/office/drawing/2014/main" id="{78585980-AEA5-8934-3403-1FD3C663867F}"/>
              </a:ext>
            </a:extLst>
          </p:cNvPr>
          <p:cNvSpPr>
            <a:spLocks noGrp="1"/>
          </p:cNvSpPr>
          <p:nvPr>
            <p:ph idx="1"/>
          </p:nvPr>
        </p:nvSpPr>
        <p:spPr>
          <a:xfrm>
            <a:off x="323528" y="1052736"/>
            <a:ext cx="7886700" cy="5184576"/>
          </a:xfrm>
        </p:spPr>
        <p:txBody>
          <a:bodyPr>
            <a:normAutofit/>
          </a:bodyPr>
          <a:lstStyle/>
          <a:p>
            <a:r>
              <a:rPr lang="de-DE" sz="3200" b="1" dirty="0">
                <a:latin typeface="Calibri" panose="020F0502020204030204" pitchFamily="34" charset="0"/>
                <a:ea typeface="Calibri" panose="020F0502020204030204" pitchFamily="34" charset="0"/>
                <a:cs typeface="Calibri" panose="020F0502020204030204" pitchFamily="34" charset="0"/>
              </a:rPr>
              <a:t>Organisationsstruktur</a:t>
            </a:r>
          </a:p>
          <a:p>
            <a:pPr lvl="1"/>
            <a:r>
              <a:rPr lang="de-DE" sz="2000" dirty="0">
                <a:latin typeface="Calibri" panose="020F0502020204030204" pitchFamily="34" charset="0"/>
                <a:ea typeface="Calibri" panose="020F0502020204030204" pitchFamily="34" charset="0"/>
                <a:cs typeface="Calibri" panose="020F0502020204030204" pitchFamily="34" charset="0"/>
              </a:rPr>
              <a:t>Organigramm ,Finanzielle Ausrichtung</a:t>
            </a:r>
          </a:p>
          <a:p>
            <a:pPr lvl="1"/>
            <a:r>
              <a:rPr lang="de-DE" sz="2000" dirty="0">
                <a:latin typeface="Calibri" panose="020F0502020204030204" pitchFamily="34" charset="0"/>
                <a:ea typeface="Calibri" panose="020F0502020204030204" pitchFamily="34" charset="0"/>
                <a:cs typeface="Calibri" panose="020F0502020204030204" pitchFamily="34" charset="0"/>
              </a:rPr>
              <a:t>Berechtigungen, Meetingstruktur in der Region</a:t>
            </a:r>
            <a:endParaRPr lang="de-DE" sz="2900" b="1" dirty="0">
              <a:latin typeface="Calibri" panose="020F0502020204030204" pitchFamily="34" charset="0"/>
              <a:ea typeface="Calibri" panose="020F0502020204030204" pitchFamily="34" charset="0"/>
              <a:cs typeface="Calibri" panose="020F0502020204030204" pitchFamily="34" charset="0"/>
            </a:endParaRPr>
          </a:p>
          <a:p>
            <a:r>
              <a:rPr lang="de-DE" sz="3200" b="1" dirty="0">
                <a:latin typeface="Calibri" panose="020F0502020204030204" pitchFamily="34" charset="0"/>
                <a:ea typeface="Calibri" panose="020F0502020204030204" pitchFamily="34" charset="0"/>
                <a:cs typeface="Calibri" panose="020F0502020204030204" pitchFamily="34" charset="0"/>
              </a:rPr>
              <a:t>Spielplatzausschuss</a:t>
            </a:r>
          </a:p>
          <a:p>
            <a:pPr lvl="1"/>
            <a:r>
              <a:rPr lang="de-DE" sz="2000" dirty="0">
                <a:latin typeface="Calibri" panose="020F0502020204030204" pitchFamily="34" charset="0"/>
                <a:ea typeface="Calibri" panose="020F0502020204030204" pitchFamily="34" charset="0"/>
                <a:cs typeface="Calibri" panose="020F0502020204030204" pitchFamily="34" charset="0"/>
              </a:rPr>
              <a:t>wird sich in die Regionen verlagert</a:t>
            </a:r>
            <a:endParaRPr lang="de-DE" sz="2000" b="1" dirty="0">
              <a:latin typeface="Calibri" panose="020F0502020204030204" pitchFamily="34" charset="0"/>
              <a:ea typeface="Calibri" panose="020F0502020204030204" pitchFamily="34" charset="0"/>
              <a:cs typeface="Calibri" panose="020F0502020204030204" pitchFamily="34" charset="0"/>
            </a:endParaRPr>
          </a:p>
          <a:p>
            <a:r>
              <a:rPr lang="de-DE" sz="3200" b="1" dirty="0">
                <a:latin typeface="Calibri" panose="020F0502020204030204" pitchFamily="34" charset="0"/>
                <a:ea typeface="Calibri" panose="020F0502020204030204" pitchFamily="34" charset="0"/>
                <a:cs typeface="Calibri" panose="020F0502020204030204" pitchFamily="34" charset="0"/>
              </a:rPr>
              <a:t>Schiedsrichter in die Strukturreform</a:t>
            </a:r>
          </a:p>
          <a:p>
            <a:pPr lvl="1"/>
            <a:r>
              <a:rPr lang="de-DE" sz="2000" dirty="0">
                <a:latin typeface="Calibri" panose="020F0502020204030204" pitchFamily="34" charset="0"/>
                <a:ea typeface="Calibri" panose="020F0502020204030204" pitchFamily="34" charset="0"/>
                <a:cs typeface="Calibri" panose="020F0502020204030204" pitchFamily="34" charset="0"/>
              </a:rPr>
              <a:t>Regionsanpassung, Besetzung im Nachwuchs</a:t>
            </a:r>
            <a:endParaRPr lang="de-DE" sz="2000" b="1" dirty="0">
              <a:latin typeface="Calibri" panose="020F0502020204030204" pitchFamily="34" charset="0"/>
              <a:ea typeface="Calibri" panose="020F0502020204030204" pitchFamily="34" charset="0"/>
              <a:cs typeface="Calibri" panose="020F0502020204030204" pitchFamily="34" charset="0"/>
            </a:endParaRPr>
          </a:p>
          <a:p>
            <a:r>
              <a:rPr lang="de-DE" sz="3200" b="1" dirty="0">
                <a:latin typeface="Calibri" panose="020F0502020204030204" pitchFamily="34" charset="0"/>
                <a:ea typeface="Calibri" panose="020F0502020204030204" pitchFamily="34" charset="0"/>
                <a:cs typeface="Calibri" panose="020F0502020204030204" pitchFamily="34" charset="0"/>
              </a:rPr>
              <a:t>Online Themen</a:t>
            </a:r>
          </a:p>
          <a:p>
            <a:pPr lvl="1"/>
            <a:r>
              <a:rPr lang="de-DE" sz="2200" dirty="0">
                <a:latin typeface="Calibri" panose="020F0502020204030204" pitchFamily="34" charset="0"/>
                <a:ea typeface="Calibri" panose="020F0502020204030204" pitchFamily="34" charset="0"/>
                <a:cs typeface="Calibri" panose="020F0502020204030204" pitchFamily="34" charset="0"/>
              </a:rPr>
              <a:t>Funktionen neu (Berechtigungen)</a:t>
            </a:r>
          </a:p>
          <a:p>
            <a:pPr lvl="1"/>
            <a:r>
              <a:rPr lang="de-DE" sz="2200" dirty="0">
                <a:latin typeface="Calibri" panose="020F0502020204030204" pitchFamily="34" charset="0"/>
                <a:ea typeface="Calibri" panose="020F0502020204030204" pitchFamily="34" charset="0"/>
                <a:cs typeface="Calibri" panose="020F0502020204030204" pitchFamily="34" charset="0"/>
              </a:rPr>
              <a:t>Turniere (Anpassung)</a:t>
            </a:r>
          </a:p>
          <a:p>
            <a:pPr lvl="1"/>
            <a:r>
              <a:rPr lang="de-DE" sz="2200" dirty="0">
                <a:latin typeface="Calibri" panose="020F0502020204030204" pitchFamily="34" charset="0"/>
                <a:ea typeface="Calibri" panose="020F0502020204030204" pitchFamily="34" charset="0"/>
                <a:cs typeface="Calibri" panose="020F0502020204030204" pitchFamily="34" charset="0"/>
              </a:rPr>
              <a:t>Schiedsrichterbesetzer ( Vereinszuordnung, Abschnitt,…)</a:t>
            </a:r>
            <a:endParaRPr lang="de-DE" sz="2200" b="1" dirty="0">
              <a:latin typeface="Calibri" panose="020F0502020204030204" pitchFamily="34" charset="0"/>
              <a:ea typeface="Calibri" panose="020F0502020204030204" pitchFamily="34" charset="0"/>
              <a:cs typeface="Calibri" panose="020F0502020204030204" pitchFamily="34" charset="0"/>
            </a:endParaRPr>
          </a:p>
          <a:p>
            <a:endParaRPr lang="de-DE" sz="3200" b="1" dirty="0"/>
          </a:p>
          <a:p>
            <a:endParaRPr lang="de-AT" sz="3200" dirty="0"/>
          </a:p>
        </p:txBody>
      </p:sp>
      <p:sp>
        <p:nvSpPr>
          <p:cNvPr id="5" name="Foliennummernplatzhalter 4">
            <a:extLst>
              <a:ext uri="{FF2B5EF4-FFF2-40B4-BE49-F238E27FC236}">
                <a16:creationId xmlns:a16="http://schemas.microsoft.com/office/drawing/2014/main" id="{FA0CBE71-95A9-EA1A-9C29-1C23375B4B6F}"/>
              </a:ext>
            </a:extLst>
          </p:cNvPr>
          <p:cNvSpPr>
            <a:spLocks noGrp="1"/>
          </p:cNvSpPr>
          <p:nvPr>
            <p:ph type="sldNum" sz="quarter" idx="12"/>
          </p:nvPr>
        </p:nvSpPr>
        <p:spPr>
          <a:xfrm>
            <a:off x="8544001" y="6054749"/>
            <a:ext cx="486966" cy="365125"/>
          </a:xfrm>
        </p:spPr>
        <p:txBody>
          <a:bodyPr/>
          <a:lstStyle/>
          <a:p>
            <a:pPr algn="ctr"/>
            <a:r>
              <a:rPr lang="de-DE" sz="1800" dirty="0"/>
              <a:t>8</a:t>
            </a:r>
          </a:p>
        </p:txBody>
      </p:sp>
      <p:sp>
        <p:nvSpPr>
          <p:cNvPr id="6" name="Fußzeilenplatzhalter 5">
            <a:extLst>
              <a:ext uri="{FF2B5EF4-FFF2-40B4-BE49-F238E27FC236}">
                <a16:creationId xmlns:a16="http://schemas.microsoft.com/office/drawing/2014/main" id="{4CAE0FEA-37E8-4BD4-CA4B-827EEDC5F6DA}"/>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65946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C1C1B2-D300-6F25-46C1-D587F77C1B8A}"/>
              </a:ext>
            </a:extLst>
          </p:cNvPr>
          <p:cNvSpPr>
            <a:spLocks noGrp="1"/>
          </p:cNvSpPr>
          <p:nvPr>
            <p:ph type="title"/>
          </p:nvPr>
        </p:nvSpPr>
        <p:spPr>
          <a:xfrm>
            <a:off x="251521" y="-77276"/>
            <a:ext cx="7886700" cy="1325563"/>
          </a:xfrm>
        </p:spPr>
        <p:txBody>
          <a:bodyPr>
            <a:noAutofit/>
          </a:bodyPr>
          <a:lstStyle/>
          <a:p>
            <a:r>
              <a:rPr lang="de-AT" sz="3600" b="1" dirty="0"/>
              <a:t>Strukturreform 27/28 </a:t>
            </a:r>
            <a:r>
              <a:rPr lang="de-AT" sz="1600" b="1" dirty="0" err="1"/>
              <a:t>Reg.Weinviertel</a:t>
            </a:r>
            <a:endParaRPr lang="de-AT" sz="4000" b="1" dirty="0"/>
          </a:p>
        </p:txBody>
      </p:sp>
      <p:sp>
        <p:nvSpPr>
          <p:cNvPr id="5" name="Inhaltsplatzhalter 2">
            <a:extLst>
              <a:ext uri="{FF2B5EF4-FFF2-40B4-BE49-F238E27FC236}">
                <a16:creationId xmlns:a16="http://schemas.microsoft.com/office/drawing/2014/main" id="{6D55734A-11FB-1244-6952-9B0E99579617}"/>
              </a:ext>
            </a:extLst>
          </p:cNvPr>
          <p:cNvSpPr>
            <a:spLocks noGrp="1"/>
          </p:cNvSpPr>
          <p:nvPr>
            <p:ph idx="1"/>
          </p:nvPr>
        </p:nvSpPr>
        <p:spPr>
          <a:xfrm>
            <a:off x="149548" y="1078503"/>
            <a:ext cx="8844904" cy="4700993"/>
          </a:xfrm>
          <a:prstGeom prst="rect">
            <a:avLst/>
          </a:prstGeom>
        </p:spPr>
        <p:txBody>
          <a:bodyPr>
            <a:normAutofit/>
          </a:bodyPr>
          <a:lstStyle/>
          <a:p>
            <a:r>
              <a:rPr lang="de-AT" sz="3200" b="1" dirty="0">
                <a:latin typeface="Calibri" panose="020F0502020204030204" pitchFamily="34" charset="0"/>
                <a:ea typeface="Calibri" panose="020F0502020204030204" pitchFamily="34" charset="0"/>
                <a:cs typeface="Calibri" panose="020F0502020204030204" pitchFamily="34" charset="0"/>
              </a:rPr>
              <a:t>LAZ</a:t>
            </a:r>
          </a:p>
          <a:p>
            <a:pPr lvl="1"/>
            <a:r>
              <a:rPr lang="de-AT" sz="2000" dirty="0">
                <a:latin typeface="Calibri" panose="020F0502020204030204" pitchFamily="34" charset="0"/>
                <a:ea typeface="Calibri" panose="020F0502020204030204" pitchFamily="34" charset="0"/>
                <a:cs typeface="Calibri" panose="020F0502020204030204" pitchFamily="34" charset="0"/>
              </a:rPr>
              <a:t>Gleiche Trainingseinheiten selber Jahrgänge</a:t>
            </a:r>
          </a:p>
          <a:p>
            <a:pPr lvl="1"/>
            <a:r>
              <a:rPr lang="de-AT" sz="2000" dirty="0">
                <a:latin typeface="Calibri" panose="020F0502020204030204" pitchFamily="34" charset="0"/>
                <a:ea typeface="Calibri" panose="020F0502020204030204" pitchFamily="34" charset="0"/>
                <a:cs typeface="Calibri" panose="020F0502020204030204" pitchFamily="34" charset="0"/>
              </a:rPr>
              <a:t>Überschneidung Spieler/LAZ Regionen</a:t>
            </a:r>
            <a:endParaRPr lang="de-AT" sz="2000" b="1" dirty="0">
              <a:latin typeface="Calibri" panose="020F0502020204030204" pitchFamily="34" charset="0"/>
              <a:ea typeface="Calibri" panose="020F0502020204030204" pitchFamily="34" charset="0"/>
              <a:cs typeface="Calibri" panose="020F0502020204030204" pitchFamily="34" charset="0"/>
            </a:endParaRPr>
          </a:p>
          <a:p>
            <a:r>
              <a:rPr lang="de-DE" sz="3200" b="1" dirty="0">
                <a:latin typeface="Calibri" panose="020F0502020204030204" pitchFamily="34" charset="0"/>
                <a:ea typeface="Calibri" panose="020F0502020204030204" pitchFamily="34" charset="0"/>
                <a:cs typeface="Calibri" panose="020F0502020204030204" pitchFamily="34" charset="0"/>
              </a:rPr>
              <a:t>Publikation an die Vereine der Region </a:t>
            </a:r>
            <a:r>
              <a:rPr lang="de-DE" sz="3200" b="1" dirty="0" err="1">
                <a:latin typeface="Calibri" panose="020F0502020204030204" pitchFamily="34" charset="0"/>
                <a:ea typeface="Calibri" panose="020F0502020204030204" pitchFamily="34" charset="0"/>
                <a:cs typeface="Calibri" panose="020F0502020204030204" pitchFamily="34" charset="0"/>
              </a:rPr>
              <a:t>WeV</a:t>
            </a:r>
            <a:endParaRPr lang="de-DE" sz="3200" b="1" dirty="0">
              <a:latin typeface="Calibri" panose="020F0502020204030204" pitchFamily="34" charset="0"/>
              <a:ea typeface="Calibri" panose="020F0502020204030204" pitchFamily="34" charset="0"/>
              <a:cs typeface="Calibri" panose="020F0502020204030204" pitchFamily="34" charset="0"/>
            </a:endParaRPr>
          </a:p>
          <a:p>
            <a:pPr lvl="1"/>
            <a:r>
              <a:rPr lang="de-DE" sz="2000" dirty="0">
                <a:latin typeface="Calibri" panose="020F0502020204030204" pitchFamily="34" charset="0"/>
                <a:ea typeface="Calibri" panose="020F0502020204030204" pitchFamily="34" charset="0"/>
                <a:cs typeface="Calibri" panose="020F0502020204030204" pitchFamily="34" charset="0"/>
              </a:rPr>
              <a:t>21.03.2026</a:t>
            </a:r>
          </a:p>
          <a:p>
            <a:pPr lvl="1"/>
            <a:r>
              <a:rPr lang="de-DE" sz="2000" dirty="0">
                <a:latin typeface="Calibri" panose="020F0502020204030204" pitchFamily="34" charset="0"/>
                <a:ea typeface="Calibri" panose="020F0502020204030204" pitchFamily="34" charset="0"/>
                <a:cs typeface="Calibri" panose="020F0502020204030204" pitchFamily="34" charset="0"/>
              </a:rPr>
              <a:t>laufend</a:t>
            </a:r>
          </a:p>
          <a:p>
            <a:r>
              <a:rPr lang="de-DE" sz="3200" b="1" dirty="0">
                <a:latin typeface="Calibri" panose="020F0502020204030204" pitchFamily="34" charset="0"/>
                <a:ea typeface="Calibri" panose="020F0502020204030204" pitchFamily="34" charset="0"/>
                <a:cs typeface="Calibri" panose="020F0502020204030204" pitchFamily="34" charset="0"/>
              </a:rPr>
              <a:t>Umsetzung</a:t>
            </a:r>
          </a:p>
          <a:p>
            <a:pPr lvl="1"/>
            <a:r>
              <a:rPr lang="de-DE" sz="2000" dirty="0">
                <a:latin typeface="Calibri" panose="020F0502020204030204" pitchFamily="34" charset="0"/>
                <a:ea typeface="Calibri" panose="020F0502020204030204" pitchFamily="34" charset="0"/>
                <a:cs typeface="Calibri" panose="020F0502020204030204" pitchFamily="34" charset="0"/>
              </a:rPr>
              <a:t>Ziel 01.07.2027</a:t>
            </a:r>
          </a:p>
          <a:p>
            <a:pPr lvl="1"/>
            <a:r>
              <a:rPr lang="de-DE" sz="2000" dirty="0">
                <a:latin typeface="Calibri" panose="020F0502020204030204" pitchFamily="34" charset="0"/>
                <a:ea typeface="Calibri" panose="020F0502020204030204" pitchFamily="34" charset="0"/>
                <a:cs typeface="Calibri" panose="020F0502020204030204" pitchFamily="34" charset="0"/>
              </a:rPr>
              <a:t>Ab Saison 26/27 teilweise schrittweise</a:t>
            </a:r>
          </a:p>
          <a:p>
            <a:r>
              <a:rPr lang="de-DE" sz="3200" b="1" dirty="0">
                <a:latin typeface="Calibri" panose="020F0502020204030204" pitchFamily="34" charset="0"/>
                <a:ea typeface="Calibri" panose="020F0502020204030204" pitchFamily="34" charset="0"/>
                <a:cs typeface="Calibri" panose="020F0502020204030204" pitchFamily="34" charset="0"/>
              </a:rPr>
              <a:t>Vereinsliste </a:t>
            </a:r>
            <a:r>
              <a:rPr lang="de-DE" sz="3200" b="1" dirty="0" err="1">
                <a:latin typeface="Calibri" panose="020F0502020204030204" pitchFamily="34" charset="0"/>
                <a:ea typeface="Calibri" panose="020F0502020204030204" pitchFamily="34" charset="0"/>
                <a:cs typeface="Calibri" panose="020F0502020204030204" pitchFamily="34" charset="0"/>
              </a:rPr>
              <a:t>Organigram</a:t>
            </a:r>
            <a:endParaRPr lang="de-DE" sz="3200" b="1" dirty="0">
              <a:latin typeface="Calibri" panose="020F0502020204030204" pitchFamily="34" charset="0"/>
              <a:ea typeface="Calibri" panose="020F0502020204030204" pitchFamily="34" charset="0"/>
              <a:cs typeface="Calibri" panose="020F0502020204030204" pitchFamily="34" charset="0"/>
            </a:endParaRPr>
          </a:p>
          <a:p>
            <a:pPr marL="549275" lvl="8" indent="0">
              <a:buNone/>
            </a:pPr>
            <a:r>
              <a:rPr lang="de-AT" sz="2000" b="1" dirty="0">
                <a:hlinkClick r:id="rId2" action="ppaction://hlinkfile"/>
              </a:rPr>
              <a:t>Struktur für Powerpoint.xlsx</a:t>
            </a:r>
            <a:endParaRPr lang="de-AT" sz="2000" dirty="0"/>
          </a:p>
          <a:p>
            <a:pPr lvl="2"/>
            <a:endParaRPr lang="de-DE" dirty="0"/>
          </a:p>
          <a:p>
            <a:pPr lvl="2">
              <a:buNone/>
            </a:pPr>
            <a:endParaRPr lang="de-AT" dirty="0"/>
          </a:p>
          <a:p>
            <a:pPr lvl="1"/>
            <a:endParaRPr lang="de-DE" dirty="0"/>
          </a:p>
        </p:txBody>
      </p:sp>
      <p:sp>
        <p:nvSpPr>
          <p:cNvPr id="4" name="Foliennummernplatzhalter 3">
            <a:extLst>
              <a:ext uri="{FF2B5EF4-FFF2-40B4-BE49-F238E27FC236}">
                <a16:creationId xmlns:a16="http://schemas.microsoft.com/office/drawing/2014/main" id="{A88B763A-CFC8-A0A4-49D1-3D1A72C994DC}"/>
              </a:ext>
            </a:extLst>
          </p:cNvPr>
          <p:cNvSpPr>
            <a:spLocks noGrp="1"/>
          </p:cNvSpPr>
          <p:nvPr>
            <p:ph type="sldNum" sz="quarter" idx="12"/>
          </p:nvPr>
        </p:nvSpPr>
        <p:spPr>
          <a:xfrm>
            <a:off x="8224986" y="6173788"/>
            <a:ext cx="919014" cy="365125"/>
          </a:xfrm>
        </p:spPr>
        <p:txBody>
          <a:bodyPr/>
          <a:lstStyle/>
          <a:p>
            <a:pPr algn="ctr"/>
            <a:r>
              <a:rPr lang="de-DE" sz="1800" dirty="0"/>
              <a:t>9</a:t>
            </a:r>
          </a:p>
        </p:txBody>
      </p:sp>
      <p:sp>
        <p:nvSpPr>
          <p:cNvPr id="6" name="Fußzeilenplatzhalter 5">
            <a:extLst>
              <a:ext uri="{FF2B5EF4-FFF2-40B4-BE49-F238E27FC236}">
                <a16:creationId xmlns:a16="http://schemas.microsoft.com/office/drawing/2014/main" id="{2FDD559B-016E-5BF0-7E55-54B70AA564CA}"/>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64180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4000" dirty="0"/>
              <a:t>Frühjahr 2026 </a:t>
            </a:r>
            <a:r>
              <a:rPr lang="de-AT" sz="2400" dirty="0"/>
              <a:t>Meisterschaft</a:t>
            </a:r>
            <a:endParaRPr lang="de-DE" sz="2400" dirty="0"/>
          </a:p>
        </p:txBody>
      </p:sp>
      <p:sp>
        <p:nvSpPr>
          <p:cNvPr id="3" name="Inhaltsplatzhalter 2"/>
          <p:cNvSpPr>
            <a:spLocks noGrp="1"/>
          </p:cNvSpPr>
          <p:nvPr>
            <p:ph idx="1"/>
          </p:nvPr>
        </p:nvSpPr>
        <p:spPr>
          <a:xfrm>
            <a:off x="395536" y="1340769"/>
            <a:ext cx="8229600" cy="4464495"/>
          </a:xfrm>
          <a:prstGeom prst="rect">
            <a:avLst/>
          </a:prstGeom>
        </p:spPr>
        <p:txBody>
          <a:bodyPr>
            <a:normAutofit fontScale="47500" lnSpcReduction="20000"/>
          </a:bodyPr>
          <a:lstStyle/>
          <a:p>
            <a:pPr lvl="1"/>
            <a:r>
              <a:rPr lang="de-AT" sz="5800" b="1" dirty="0"/>
              <a:t>Gruppeneinteilung</a:t>
            </a:r>
          </a:p>
          <a:p>
            <a:pPr lvl="2"/>
            <a:r>
              <a:rPr lang="de-AT" sz="4200" dirty="0"/>
              <a:t>JHG: Obmann, M- Referent, Gruppenobmänner</a:t>
            </a:r>
          </a:p>
          <a:p>
            <a:pPr lvl="2"/>
            <a:r>
              <a:rPr lang="de-AT" sz="4200" b="1" dirty="0" err="1">
                <a:hlinkClick r:id="rId2" action="ppaction://hlinkfile"/>
              </a:rPr>
              <a:t>EinteilungWinter</a:t>
            </a:r>
            <a:r>
              <a:rPr lang="de-AT" sz="4200" b="1" dirty="0">
                <a:hlinkClick r:id="rId2" action="ppaction://hlinkfile"/>
              </a:rPr>
              <a:t> 2025_26 Entwurf.xlsx</a:t>
            </a:r>
            <a:r>
              <a:rPr lang="de-AT" sz="4200" b="1" dirty="0"/>
              <a:t> </a:t>
            </a:r>
          </a:p>
          <a:p>
            <a:pPr lvl="2"/>
            <a:endParaRPr lang="de-AT" sz="2900" b="1" dirty="0"/>
          </a:p>
          <a:p>
            <a:pPr lvl="2"/>
            <a:endParaRPr lang="de-AT" sz="2900" dirty="0"/>
          </a:p>
          <a:p>
            <a:pPr lvl="1"/>
            <a:r>
              <a:rPr lang="de-AT" sz="5800" b="1" dirty="0"/>
              <a:t>Auslosung</a:t>
            </a:r>
          </a:p>
          <a:p>
            <a:pPr lvl="2"/>
            <a:r>
              <a:rPr lang="de-AT" sz="4400" dirty="0"/>
              <a:t>Obmann, Meisterschaftsreferent</a:t>
            </a:r>
            <a:endParaRPr lang="de-AT" sz="4400" b="1" dirty="0"/>
          </a:p>
          <a:p>
            <a:pPr marL="685800" lvl="2" indent="0">
              <a:buNone/>
            </a:pPr>
            <a:endParaRPr lang="de-AT" sz="4300" b="1" dirty="0"/>
          </a:p>
          <a:p>
            <a:pPr lvl="1"/>
            <a:r>
              <a:rPr lang="de-AT" sz="5800" b="1" dirty="0"/>
              <a:t>Verschiebung</a:t>
            </a:r>
          </a:p>
          <a:p>
            <a:pPr lvl="2"/>
            <a:r>
              <a:rPr lang="de-AT" sz="4300" dirty="0"/>
              <a:t>Gruppenobmann</a:t>
            </a:r>
          </a:p>
          <a:p>
            <a:pPr lvl="1"/>
            <a:endParaRPr lang="de-AT" sz="4600" b="1" dirty="0"/>
          </a:p>
          <a:p>
            <a:pPr lvl="1"/>
            <a:r>
              <a:rPr lang="de-AT" sz="5800" b="1" dirty="0"/>
              <a:t>Absagen</a:t>
            </a:r>
          </a:p>
          <a:p>
            <a:pPr lvl="2"/>
            <a:r>
              <a:rPr lang="de-AT" sz="4300" dirty="0"/>
              <a:t>Gruppenobmann</a:t>
            </a:r>
          </a:p>
          <a:p>
            <a:pPr lvl="2"/>
            <a:r>
              <a:rPr lang="de-AT" sz="4400" b="1" dirty="0"/>
              <a:t> </a:t>
            </a:r>
            <a:r>
              <a:rPr lang="de-DE" sz="4400" b="1" dirty="0">
                <a:hlinkClick r:id="rId3" action="ppaction://hlinkfile"/>
              </a:rPr>
              <a:t>Absage Leitfaden Reg Weinviertel Original.docx</a:t>
            </a:r>
            <a:endParaRPr lang="de-DE" sz="4400" b="1" dirty="0"/>
          </a:p>
          <a:p>
            <a:pPr lvl="2"/>
            <a:r>
              <a:rPr lang="de-DE" sz="4400" b="1" dirty="0"/>
              <a:t>(unter Wissen/Info)</a:t>
            </a:r>
          </a:p>
          <a:p>
            <a:pPr lvl="2"/>
            <a:endParaRPr lang="de-AT" sz="4300" b="1" dirty="0"/>
          </a:p>
          <a:p>
            <a:pPr lvl="1"/>
            <a:endParaRPr lang="de-AT" sz="3200" dirty="0"/>
          </a:p>
          <a:p>
            <a:pPr lvl="1"/>
            <a:endParaRPr lang="de-AT" sz="3200" dirty="0"/>
          </a:p>
          <a:p>
            <a:pPr lvl="1"/>
            <a:endParaRPr lang="de-AT" sz="3200" dirty="0"/>
          </a:p>
          <a:p>
            <a:pPr lvl="1"/>
            <a:endParaRPr lang="de-AT" sz="3200" dirty="0"/>
          </a:p>
          <a:p>
            <a:pPr lvl="2"/>
            <a:endParaRPr lang="de-AT" sz="2900" b="1" dirty="0"/>
          </a:p>
          <a:p>
            <a:pPr lvl="1"/>
            <a:endParaRPr lang="de-AT" sz="2900" b="1" dirty="0"/>
          </a:p>
          <a:p>
            <a:pPr lvl="1"/>
            <a:endParaRPr lang="de-AT" sz="2900" b="1" dirty="0"/>
          </a:p>
          <a:p>
            <a:pPr lvl="3"/>
            <a:endParaRPr lang="de-AT" dirty="0"/>
          </a:p>
          <a:p>
            <a:pPr lvl="3"/>
            <a:endParaRPr lang="de-AT" b="1" dirty="0"/>
          </a:p>
          <a:p>
            <a:pPr lvl="2">
              <a:buNone/>
            </a:pPr>
            <a:endParaRPr lang="de-DE" dirty="0"/>
          </a:p>
          <a:p>
            <a:endParaRPr lang="de-DE" dirty="0"/>
          </a:p>
        </p:txBody>
      </p:sp>
      <p:sp>
        <p:nvSpPr>
          <p:cNvPr id="5" name="Foliennummernplatzhalter 4">
            <a:extLst>
              <a:ext uri="{FF2B5EF4-FFF2-40B4-BE49-F238E27FC236}">
                <a16:creationId xmlns:a16="http://schemas.microsoft.com/office/drawing/2014/main" id="{4187A772-1AE2-31CB-92D7-877B98CC4AD6}"/>
              </a:ext>
            </a:extLst>
          </p:cNvPr>
          <p:cNvSpPr>
            <a:spLocks noGrp="1"/>
          </p:cNvSpPr>
          <p:nvPr>
            <p:ph type="sldNum" sz="quarter" idx="4"/>
          </p:nvPr>
        </p:nvSpPr>
        <p:spPr/>
        <p:txBody>
          <a:bodyPr/>
          <a:lstStyle/>
          <a:p>
            <a:pPr algn="ctr"/>
            <a:r>
              <a:rPr lang="de-AT" sz="1800" dirty="0"/>
              <a:t>11</a:t>
            </a:r>
            <a:endParaRPr lang="de-DE" sz="1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F0C2B-9EA6-6E88-86E0-957FE52A44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BD75C2E-B41C-8B09-1586-FCEA181BECB1}"/>
              </a:ext>
            </a:extLst>
          </p:cNvPr>
          <p:cNvSpPr>
            <a:spLocks noGrp="1"/>
          </p:cNvSpPr>
          <p:nvPr>
            <p:ph type="title"/>
          </p:nvPr>
        </p:nvSpPr>
        <p:spPr/>
        <p:txBody>
          <a:bodyPr>
            <a:normAutofit/>
          </a:bodyPr>
          <a:lstStyle/>
          <a:p>
            <a:r>
              <a:rPr lang="de-AT" dirty="0"/>
              <a:t>Saison 26/27 </a:t>
            </a:r>
            <a:r>
              <a:rPr lang="de-AT" sz="2200" dirty="0"/>
              <a:t>Einteilung Mannschaften</a:t>
            </a:r>
          </a:p>
        </p:txBody>
      </p:sp>
      <p:sp>
        <p:nvSpPr>
          <p:cNvPr id="5" name="Foliennummernplatzhalter 4">
            <a:extLst>
              <a:ext uri="{FF2B5EF4-FFF2-40B4-BE49-F238E27FC236}">
                <a16:creationId xmlns:a16="http://schemas.microsoft.com/office/drawing/2014/main" id="{E546C36C-2364-8B7D-10E7-49B2510ED0D5}"/>
              </a:ext>
            </a:extLst>
          </p:cNvPr>
          <p:cNvSpPr>
            <a:spLocks noGrp="1"/>
          </p:cNvSpPr>
          <p:nvPr>
            <p:ph type="sldNum" sz="quarter" idx="4"/>
          </p:nvPr>
        </p:nvSpPr>
        <p:spPr/>
        <p:txBody>
          <a:bodyPr/>
          <a:lstStyle/>
          <a:p>
            <a:pPr algn="ctr"/>
            <a:r>
              <a:rPr lang="de-AT" sz="1800" dirty="0"/>
              <a:t>24</a:t>
            </a:r>
            <a:endParaRPr lang="de-DE" sz="1800" dirty="0"/>
          </a:p>
        </p:txBody>
      </p:sp>
      <mc:AlternateContent xmlns:mc="http://schemas.openxmlformats.org/markup-compatibility/2006">
        <mc:Choice xmlns:am3d="http://schemas.microsoft.com/office/drawing/2017/model3d" Requires="am3d">
          <p:graphicFrame>
            <p:nvGraphicFramePr>
              <p:cNvPr id="7" name="3D-Modell 6" descr="Fußball Ball">
                <a:extLst>
                  <a:ext uri="{FF2B5EF4-FFF2-40B4-BE49-F238E27FC236}">
                    <a16:creationId xmlns:a16="http://schemas.microsoft.com/office/drawing/2014/main" id="{D8702B25-B328-C9AE-0875-22824B6477A1}"/>
                  </a:ext>
                </a:extLst>
              </p:cNvPr>
              <p:cNvGraphicFramePr>
                <a:graphicFrameLocks/>
              </p:cNvGraphicFramePr>
              <p:nvPr/>
            </p:nvGraphicFramePr>
            <p:xfrm>
              <a:off x="1475656" y="1730235"/>
              <a:ext cx="2256564" cy="2256564"/>
            </p:xfrm>
            <a:graphic>
              <a:graphicData uri="http://schemas.microsoft.com/office/drawing/2017/model3d">
                <am3d:model3d r:embed="rId2">
                  <am3d:spPr>
                    <a:xfrm>
                      <a:off x="0" y="0"/>
                      <a:ext cx="2256564" cy="2256564"/>
                    </a:xfrm>
                    <a:prstGeom prst="rect">
                      <a:avLst/>
                    </a:prstGeom>
                  </am3d:spPr>
                  <am3d:camera>
                    <am3d:pos x="-60355127" y="5984370" z="81469202"/>
                    <am3d:up dx="0" dy="36000000" dz="0"/>
                    <am3d:lookAt x="-60355127" y="5984370" z="0"/>
                    <am3d:perspective fov="1589659"/>
                  </am3d:camera>
                  <am3d:trans>
                    <am3d:meterPerModelUnit n="3692271" d="1000000"/>
                    <am3d:preTrans dx="59675996" dy="-5725320" dz="-9195144"/>
                    <am3d:scale>
                      <am3d:sx n="1000000" d="1000000"/>
                      <am3d:sy n="1000000" d="1000000"/>
                      <am3d:sz n="1000000" d="1000000"/>
                    </am3d:scale>
                    <am3d:rot ax="-1022623" ay="-407845" az="124684"/>
                    <am3d:postTrans dx="-60355127" dy="5984369"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Modell 6" descr="Fußball Ball">
                <a:extLst>
                  <a:ext uri="{FF2B5EF4-FFF2-40B4-BE49-F238E27FC236}">
                    <a16:creationId xmlns:a16="http://schemas.microsoft.com/office/drawing/2014/main" id="{D8702B25-B328-C9AE-0875-22824B6477A1}"/>
                  </a:ext>
                </a:extLst>
              </p:cNvPr>
              <p:cNvPicPr>
                <a:picLocks noGrp="1" noRot="1" noChangeAspect="1" noMove="1" noResize="1" noEditPoints="1" noAdjustHandles="1" noChangeArrowheads="1" noChangeShapeType="1" noCrop="1"/>
              </p:cNvPicPr>
              <p:nvPr/>
            </p:nvPicPr>
            <p:blipFill>
              <a:blip r:embed="rId3"/>
              <a:stretch>
                <a:fillRect/>
              </a:stretch>
            </p:blipFill>
            <p:spPr>
              <a:xfrm>
                <a:off x="1475656" y="1730235"/>
                <a:ext cx="2256564" cy="2256564"/>
              </a:xfrm>
              <a:prstGeom prst="rect">
                <a:avLst/>
              </a:prstGeom>
            </p:spPr>
          </p:pic>
        </mc:Fallback>
      </mc:AlternateContent>
      <p:pic>
        <p:nvPicPr>
          <p:cNvPr id="10" name="Inhaltsplatzhalter 9">
            <a:extLst>
              <a:ext uri="{FF2B5EF4-FFF2-40B4-BE49-F238E27FC236}">
                <a16:creationId xmlns:a16="http://schemas.microsoft.com/office/drawing/2014/main" id="{3B9CCD1F-6686-C51F-A58A-D14D52D02112}"/>
              </a:ext>
            </a:extLst>
          </p:cNvPr>
          <p:cNvPicPr>
            <a:picLocks noGrp="1" noChangeAspect="1"/>
          </p:cNvPicPr>
          <p:nvPr>
            <p:ph idx="1"/>
          </p:nvPr>
        </p:nvPicPr>
        <p:blipFill>
          <a:blip r:embed="rId4"/>
          <a:stretch>
            <a:fillRect/>
          </a:stretch>
        </p:blipFill>
        <p:spPr>
          <a:xfrm>
            <a:off x="323528" y="1124744"/>
            <a:ext cx="7622672" cy="4525962"/>
          </a:xfrm>
          <a:prstGeom prst="rect">
            <a:avLst/>
          </a:prstGeom>
        </p:spPr>
      </p:pic>
    </p:spTree>
    <p:extLst>
      <p:ext uri="{BB962C8B-B14F-4D97-AF65-F5344CB8AC3E}">
        <p14:creationId xmlns:p14="http://schemas.microsoft.com/office/powerpoint/2010/main" val="945539233"/>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761A84-EC12-B010-EE96-CF2E9A6AC750}"/>
              </a:ext>
            </a:extLst>
          </p:cNvPr>
          <p:cNvSpPr>
            <a:spLocks noGrp="1"/>
          </p:cNvSpPr>
          <p:nvPr>
            <p:ph type="title"/>
          </p:nvPr>
        </p:nvSpPr>
        <p:spPr/>
        <p:txBody>
          <a:bodyPr anchor="ctr">
            <a:normAutofit/>
          </a:bodyPr>
          <a:lstStyle/>
          <a:p>
            <a:pPr>
              <a:lnSpc>
                <a:spcPct val="90000"/>
              </a:lnSpc>
            </a:pPr>
            <a:r>
              <a:rPr lang="de-AT" dirty="0"/>
              <a:t>Frühjahr 2026 </a:t>
            </a:r>
            <a:r>
              <a:rPr lang="de-AT"/>
              <a:t>Allgemein</a:t>
            </a:r>
          </a:p>
        </p:txBody>
      </p:sp>
      <p:graphicFrame>
        <p:nvGraphicFramePr>
          <p:cNvPr id="6" name="Inhaltsplatzhalter 2">
            <a:extLst>
              <a:ext uri="{FF2B5EF4-FFF2-40B4-BE49-F238E27FC236}">
                <a16:creationId xmlns:a16="http://schemas.microsoft.com/office/drawing/2014/main" id="{F99DF988-E44E-D16F-C83A-4293B72960A7}"/>
              </a:ext>
            </a:extLst>
          </p:cNvPr>
          <p:cNvGraphicFramePr>
            <a:graphicFrameLocks noGrp="1"/>
          </p:cNvGraphicFramePr>
          <p:nvPr>
            <p:ph idx="1"/>
            <p:extLst>
              <p:ext uri="{D42A27DB-BD31-4B8C-83A1-F6EECF244321}">
                <p14:modId xmlns:p14="http://schemas.microsoft.com/office/powerpoint/2010/main" val="2740710728"/>
              </p:ext>
            </p:extLst>
          </p:nvPr>
        </p:nvGraphicFramePr>
        <p:xfrm>
          <a:off x="468313" y="1268412"/>
          <a:ext cx="8229600" cy="49688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liennummernplatzhalter 3">
            <a:extLst>
              <a:ext uri="{FF2B5EF4-FFF2-40B4-BE49-F238E27FC236}">
                <a16:creationId xmlns:a16="http://schemas.microsoft.com/office/drawing/2014/main" id="{D05C503B-6473-71FC-9C27-0B5E6B1E5D14}"/>
              </a:ext>
            </a:extLst>
          </p:cNvPr>
          <p:cNvSpPr>
            <a:spLocks noGrp="1"/>
          </p:cNvSpPr>
          <p:nvPr>
            <p:ph type="sldNum" sz="quarter" idx="4"/>
          </p:nvPr>
        </p:nvSpPr>
        <p:spPr/>
        <p:txBody>
          <a:bodyPr>
            <a:normAutofit/>
          </a:bodyPr>
          <a:lstStyle/>
          <a:p>
            <a:pPr algn="ctr">
              <a:lnSpc>
                <a:spcPct val="90000"/>
              </a:lnSpc>
              <a:spcAft>
                <a:spcPts val="600"/>
              </a:spcAft>
            </a:pPr>
            <a:r>
              <a:rPr lang="de-DE" sz="1800" dirty="0"/>
              <a:t>12</a:t>
            </a:r>
          </a:p>
        </p:txBody>
      </p:sp>
    </p:spTree>
    <p:extLst>
      <p:ext uri="{BB962C8B-B14F-4D97-AF65-F5344CB8AC3E}">
        <p14:creationId xmlns:p14="http://schemas.microsoft.com/office/powerpoint/2010/main" val="4273880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nhaltsplatzhalter 1">
            <a:extLst>
              <a:ext uri="{FF2B5EF4-FFF2-40B4-BE49-F238E27FC236}">
                <a16:creationId xmlns:a16="http://schemas.microsoft.com/office/drawing/2014/main" id="{AE96B47F-1F00-8EC3-965E-C4953AD2B555}"/>
              </a:ext>
            </a:extLst>
          </p:cNvPr>
          <p:cNvGraphicFramePr>
            <a:graphicFrameLocks noGrp="1"/>
          </p:cNvGraphicFramePr>
          <p:nvPr>
            <p:ph idx="1"/>
            <p:extLst>
              <p:ext uri="{D42A27DB-BD31-4B8C-83A1-F6EECF244321}">
                <p14:modId xmlns:p14="http://schemas.microsoft.com/office/powerpoint/2010/main" val="845092790"/>
              </p:ext>
            </p:extLst>
          </p:nvPr>
        </p:nvGraphicFramePr>
        <p:xfrm>
          <a:off x="395288" y="1341438"/>
          <a:ext cx="8280400" cy="4392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el 2">
            <a:extLst>
              <a:ext uri="{FF2B5EF4-FFF2-40B4-BE49-F238E27FC236}">
                <a16:creationId xmlns:a16="http://schemas.microsoft.com/office/drawing/2014/main" id="{68CB4A0B-DF4E-473C-BF7D-94F1B798892F}"/>
              </a:ext>
            </a:extLst>
          </p:cNvPr>
          <p:cNvSpPr>
            <a:spLocks noGrp="1"/>
          </p:cNvSpPr>
          <p:nvPr>
            <p:ph type="title"/>
          </p:nvPr>
        </p:nvSpPr>
        <p:spPr/>
        <p:txBody>
          <a:bodyPr anchor="ctr">
            <a:normAutofit/>
          </a:bodyPr>
          <a:lstStyle/>
          <a:p>
            <a:pPr>
              <a:lnSpc>
                <a:spcPct val="90000"/>
              </a:lnSpc>
            </a:pPr>
            <a:r>
              <a:rPr lang="de-AT" sz="3400"/>
              <a:t>Organisatorisches</a:t>
            </a:r>
          </a:p>
        </p:txBody>
      </p:sp>
      <p:sp>
        <p:nvSpPr>
          <p:cNvPr id="6" name="Foliennummernplatzhalter 5">
            <a:extLst>
              <a:ext uri="{FF2B5EF4-FFF2-40B4-BE49-F238E27FC236}">
                <a16:creationId xmlns:a16="http://schemas.microsoft.com/office/drawing/2014/main" id="{45DCC385-4996-DB92-FA6A-39C2D0522EC3}"/>
              </a:ext>
            </a:extLst>
          </p:cNvPr>
          <p:cNvSpPr>
            <a:spLocks noGrp="1"/>
          </p:cNvSpPr>
          <p:nvPr>
            <p:ph type="sldNum" sz="quarter" idx="4"/>
          </p:nvPr>
        </p:nvSpPr>
        <p:spPr/>
        <p:txBody>
          <a:bodyPr>
            <a:normAutofit/>
          </a:bodyPr>
          <a:lstStyle/>
          <a:p>
            <a:pPr algn="ctr">
              <a:lnSpc>
                <a:spcPct val="90000"/>
              </a:lnSpc>
              <a:spcAft>
                <a:spcPts val="600"/>
              </a:spcAft>
            </a:pPr>
            <a:r>
              <a:rPr lang="de-AT" sz="1800" dirty="0"/>
              <a:t>1</a:t>
            </a:r>
            <a:endParaRPr lang="de-DE" sz="1800" dirty="0"/>
          </a:p>
        </p:txBody>
      </p:sp>
    </p:spTree>
    <p:extLst>
      <p:ext uri="{BB962C8B-B14F-4D97-AF65-F5344CB8AC3E}">
        <p14:creationId xmlns:p14="http://schemas.microsoft.com/office/powerpoint/2010/main" val="551120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8650" y="365125"/>
            <a:ext cx="7886700" cy="1325563"/>
          </a:xfrm>
        </p:spPr>
        <p:txBody>
          <a:bodyPr vert="horz" lIns="91440" tIns="45720" rIns="91440" bIns="45720" rtlCol="0" anchor="ctr">
            <a:normAutofit/>
          </a:bodyPr>
          <a:lstStyle/>
          <a:p>
            <a:pPr defTabSz="914400"/>
            <a:r>
              <a:rPr lang="en-US" sz="4400"/>
              <a:t>Frühjahr 2026 Jugend/Kinder</a:t>
            </a:r>
          </a:p>
        </p:txBody>
      </p:sp>
      <p:sp>
        <p:nvSpPr>
          <p:cNvPr id="4" name="Foliennummernplatzhalter 3">
            <a:extLst>
              <a:ext uri="{FF2B5EF4-FFF2-40B4-BE49-F238E27FC236}">
                <a16:creationId xmlns:a16="http://schemas.microsoft.com/office/drawing/2014/main" id="{4A1AB634-1F45-E331-CCE8-38CF71467850}"/>
              </a:ext>
            </a:extLst>
          </p:cNvPr>
          <p:cNvSpPr>
            <a:spLocks noGrp="1"/>
          </p:cNvSpPr>
          <p:nvPr>
            <p:ph type="sldNum" sz="quarter" idx="4"/>
          </p:nvPr>
        </p:nvSpPr>
        <p:spPr>
          <a:xfrm>
            <a:off x="6457950" y="6356350"/>
            <a:ext cx="2057400" cy="365125"/>
          </a:xfrm>
        </p:spPr>
        <p:txBody>
          <a:bodyPr vert="horz" lIns="91440" tIns="45720" rIns="91440" bIns="45720" rtlCol="0" anchor="ctr">
            <a:normAutofit/>
          </a:bodyPr>
          <a:lstStyle/>
          <a:p>
            <a:pPr>
              <a:spcAft>
                <a:spcPts val="600"/>
              </a:spcAft>
              <a:defRPr/>
            </a:pPr>
            <a:r>
              <a:rPr lang="en-US" sz="1000">
                <a:solidFill>
                  <a:schemeClr val="tx1">
                    <a:lumMod val="50000"/>
                    <a:lumOff val="50000"/>
                  </a:schemeClr>
                </a:solidFill>
                <a:effectLst/>
                <a:latin typeface="Calibri" panose="020F0502020204030204"/>
              </a:rPr>
              <a:t>13</a:t>
            </a:r>
          </a:p>
        </p:txBody>
      </p:sp>
      <p:graphicFrame>
        <p:nvGraphicFramePr>
          <p:cNvPr id="6" name="Inhaltsplatzhalter 2">
            <a:extLst>
              <a:ext uri="{FF2B5EF4-FFF2-40B4-BE49-F238E27FC236}">
                <a16:creationId xmlns:a16="http://schemas.microsoft.com/office/drawing/2014/main" id="{BDFA5E0B-BB48-B976-CD51-6790D8301F8B}"/>
              </a:ext>
            </a:extLst>
          </p:cNvPr>
          <p:cNvGraphicFramePr>
            <a:graphicFrameLocks noGrp="1"/>
          </p:cNvGraphicFramePr>
          <p:nvPr>
            <p:ph idx="1"/>
            <p:extLst>
              <p:ext uri="{D42A27DB-BD31-4B8C-83A1-F6EECF244321}">
                <p14:modId xmlns:p14="http://schemas.microsoft.com/office/powerpoint/2010/main" val="2818000559"/>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3FF96C-176C-6A80-F176-51AF3000E7EF}"/>
              </a:ext>
            </a:extLst>
          </p:cNvPr>
          <p:cNvSpPr>
            <a:spLocks noGrp="1"/>
          </p:cNvSpPr>
          <p:nvPr>
            <p:ph type="title"/>
          </p:nvPr>
        </p:nvSpPr>
        <p:spPr/>
        <p:txBody>
          <a:bodyPr>
            <a:normAutofit/>
          </a:bodyPr>
          <a:lstStyle/>
          <a:p>
            <a:r>
              <a:rPr lang="de-AT" dirty="0"/>
              <a:t>Frühjahr 2026 </a:t>
            </a:r>
            <a:r>
              <a:rPr lang="de-AT" sz="3100" dirty="0"/>
              <a:t>Bambinis</a:t>
            </a:r>
          </a:p>
        </p:txBody>
      </p:sp>
      <p:sp>
        <p:nvSpPr>
          <p:cNvPr id="3" name="Inhaltsplatzhalter 2">
            <a:extLst>
              <a:ext uri="{FF2B5EF4-FFF2-40B4-BE49-F238E27FC236}">
                <a16:creationId xmlns:a16="http://schemas.microsoft.com/office/drawing/2014/main" id="{84B7A054-51A2-F140-6DAB-933EFEE4797B}"/>
              </a:ext>
            </a:extLst>
          </p:cNvPr>
          <p:cNvSpPr>
            <a:spLocks noGrp="1"/>
          </p:cNvSpPr>
          <p:nvPr>
            <p:ph idx="1"/>
          </p:nvPr>
        </p:nvSpPr>
        <p:spPr>
          <a:xfrm>
            <a:off x="336737" y="836712"/>
            <a:ext cx="8280920" cy="5566524"/>
          </a:xfrm>
        </p:spPr>
        <p:txBody>
          <a:bodyPr/>
          <a:lstStyle/>
          <a:p>
            <a:pPr marL="914400" lvl="2" indent="0">
              <a:buNone/>
            </a:pPr>
            <a:endParaRPr lang="de-AT" sz="1600" b="1" dirty="0"/>
          </a:p>
          <a:p>
            <a:r>
              <a:rPr lang="de-AT" sz="3200" b="1" dirty="0"/>
              <a:t>Turnierform </a:t>
            </a:r>
          </a:p>
          <a:p>
            <a:pPr lvl="2"/>
            <a:r>
              <a:rPr lang="de-AT" sz="2000" dirty="0"/>
              <a:t>Kadereingabe Pflicht, Reglementierung aktiv</a:t>
            </a:r>
          </a:p>
          <a:p>
            <a:pPr lvl="2"/>
            <a:r>
              <a:rPr lang="de-AT" sz="2000" b="1" dirty="0"/>
              <a:t>U8</a:t>
            </a:r>
          </a:p>
          <a:p>
            <a:pPr lvl="3">
              <a:buFont typeface="Symbol" panose="05050102010706020507" pitchFamily="18" charset="2"/>
              <a:buChar char="-"/>
            </a:pPr>
            <a:r>
              <a:rPr lang="de-AT" sz="2000" dirty="0"/>
              <a:t>Online Kader auf max. 6 Spieler eingestellt </a:t>
            </a:r>
          </a:p>
          <a:p>
            <a:pPr lvl="3">
              <a:buFont typeface="Symbol" panose="05050102010706020507" pitchFamily="18" charset="2"/>
              <a:buChar char="-"/>
            </a:pPr>
            <a:r>
              <a:rPr lang="de-AT" sz="2000" dirty="0"/>
              <a:t>Feld Eingabe mehrerer Mannschaften in Arbeit</a:t>
            </a:r>
          </a:p>
          <a:p>
            <a:pPr lvl="2"/>
            <a:r>
              <a:rPr lang="de-AT" sz="2000" b="1" dirty="0"/>
              <a:t>U7</a:t>
            </a:r>
          </a:p>
          <a:p>
            <a:pPr lvl="3">
              <a:buFont typeface="Symbol" panose="05050102010706020507" pitchFamily="18" charset="2"/>
              <a:buChar char="-"/>
            </a:pPr>
            <a:r>
              <a:rPr lang="de-AT" sz="2000" dirty="0"/>
              <a:t>Online Kader auf max. 6 Spieler eingestellt </a:t>
            </a:r>
          </a:p>
          <a:p>
            <a:pPr lvl="3">
              <a:buFont typeface="Symbol" panose="05050102010706020507" pitchFamily="18" charset="2"/>
              <a:buChar char="-"/>
            </a:pPr>
            <a:r>
              <a:rPr lang="de-AT" sz="2000" dirty="0"/>
              <a:t>Feld Eingabe mehr Mannschaften aktiv</a:t>
            </a:r>
            <a:r>
              <a:rPr lang="de-AT" sz="2000" b="1" dirty="0"/>
              <a:t>	</a:t>
            </a:r>
          </a:p>
          <a:p>
            <a:pPr lvl="2"/>
            <a:r>
              <a:rPr lang="de-AT" sz="2000" b="1" dirty="0"/>
              <a:t>U6</a:t>
            </a:r>
          </a:p>
          <a:p>
            <a:pPr lvl="3">
              <a:buFont typeface="Symbol" panose="05050102010706020507" pitchFamily="18" charset="2"/>
              <a:buChar char="-"/>
            </a:pPr>
            <a:r>
              <a:rPr lang="de-AT" sz="1800" dirty="0"/>
              <a:t>Online Kader auf max. 5 Spieler eingestellt </a:t>
            </a:r>
          </a:p>
          <a:p>
            <a:pPr lvl="3">
              <a:buFont typeface="Symbol" panose="05050102010706020507" pitchFamily="18" charset="2"/>
              <a:buChar char="-"/>
            </a:pPr>
            <a:r>
              <a:rPr lang="de-AT" sz="1800" dirty="0"/>
              <a:t>Feld Eingabe mehr Mannschaften aktiv</a:t>
            </a:r>
          </a:p>
          <a:p>
            <a:pPr lvl="3">
              <a:buFont typeface="Symbol" panose="05050102010706020507" pitchFamily="18" charset="2"/>
              <a:buChar char="-"/>
            </a:pPr>
            <a:endParaRPr lang="de-AT" sz="1850" b="1" dirty="0"/>
          </a:p>
          <a:p>
            <a:pPr lvl="2"/>
            <a:r>
              <a:rPr lang="de-AT" sz="2000" b="1" dirty="0">
                <a:solidFill>
                  <a:srgbClr val="FF0000"/>
                </a:solidFill>
              </a:rPr>
              <a:t>Achtung U6 auch weiterhin mit Liste möglich</a:t>
            </a:r>
          </a:p>
          <a:p>
            <a:pPr lvl="2"/>
            <a:r>
              <a:rPr lang="it-IT" sz="2000" b="1" dirty="0" err="1">
                <a:solidFill>
                  <a:srgbClr val="FF0000"/>
                </a:solidFill>
                <a:hlinkClick r:id="rId2" action="ppaction://hlinkfile"/>
              </a:rPr>
              <a:t>Bambinis</a:t>
            </a:r>
            <a:r>
              <a:rPr lang="it-IT" sz="2000" b="1" dirty="0">
                <a:solidFill>
                  <a:srgbClr val="FF0000"/>
                </a:solidFill>
                <a:hlinkClick r:id="rId2" action="ppaction://hlinkfile"/>
              </a:rPr>
              <a:t>\alle_Turniere_U7_FJ2026.xlsx</a:t>
            </a:r>
            <a:endParaRPr lang="it-IT" sz="2000" b="1" dirty="0">
              <a:solidFill>
                <a:srgbClr val="FF0000"/>
              </a:solidFill>
            </a:endParaRPr>
          </a:p>
          <a:p>
            <a:pPr lvl="2"/>
            <a:r>
              <a:rPr lang="it-IT" sz="2000" b="1" dirty="0"/>
              <a:t>(</a:t>
            </a:r>
            <a:r>
              <a:rPr lang="it-IT" sz="2000" b="1" dirty="0" err="1"/>
              <a:t>siehe</a:t>
            </a:r>
            <a:r>
              <a:rPr lang="it-IT" sz="2000" b="1" dirty="0"/>
              <a:t> </a:t>
            </a:r>
            <a:r>
              <a:rPr lang="it-IT" sz="2000" b="1" dirty="0" err="1"/>
              <a:t>HomePage</a:t>
            </a:r>
            <a:r>
              <a:rPr lang="it-IT" sz="2000" b="1" dirty="0"/>
              <a:t> </a:t>
            </a:r>
            <a:r>
              <a:rPr lang="it-IT" sz="2000" b="1" dirty="0" err="1"/>
              <a:t>Meisterschaft</a:t>
            </a:r>
            <a:r>
              <a:rPr lang="it-IT" sz="2000" b="1" dirty="0"/>
              <a:t>)</a:t>
            </a:r>
            <a:endParaRPr lang="de-AT" sz="2000" b="1" dirty="0"/>
          </a:p>
        </p:txBody>
      </p:sp>
      <p:sp>
        <p:nvSpPr>
          <p:cNvPr id="5" name="Foliennummernplatzhalter 4">
            <a:extLst>
              <a:ext uri="{FF2B5EF4-FFF2-40B4-BE49-F238E27FC236}">
                <a16:creationId xmlns:a16="http://schemas.microsoft.com/office/drawing/2014/main" id="{F6508813-5278-38DB-27D2-3403D69B3CA3}"/>
              </a:ext>
            </a:extLst>
          </p:cNvPr>
          <p:cNvSpPr>
            <a:spLocks noGrp="1"/>
          </p:cNvSpPr>
          <p:nvPr>
            <p:ph type="sldNum" sz="quarter" idx="4"/>
          </p:nvPr>
        </p:nvSpPr>
        <p:spPr/>
        <p:txBody>
          <a:bodyPr/>
          <a:lstStyle/>
          <a:p>
            <a:pPr algn="ctr"/>
            <a:r>
              <a:rPr lang="de-AT" sz="1800" dirty="0"/>
              <a:t>14</a:t>
            </a:r>
            <a:endParaRPr lang="de-DE" sz="1800" dirty="0"/>
          </a:p>
        </p:txBody>
      </p:sp>
    </p:spTree>
    <p:extLst>
      <p:ext uri="{BB962C8B-B14F-4D97-AF65-F5344CB8AC3E}">
        <p14:creationId xmlns:p14="http://schemas.microsoft.com/office/powerpoint/2010/main" val="217798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76AA38-289C-8D37-CFB6-F659562B01FD}"/>
              </a:ext>
            </a:extLst>
          </p:cNvPr>
          <p:cNvSpPr>
            <a:spLocks noGrp="1"/>
          </p:cNvSpPr>
          <p:nvPr>
            <p:ph type="title"/>
          </p:nvPr>
        </p:nvSpPr>
        <p:spPr/>
        <p:txBody>
          <a:bodyPr anchor="ctr">
            <a:normAutofit/>
          </a:bodyPr>
          <a:lstStyle/>
          <a:p>
            <a:pPr>
              <a:lnSpc>
                <a:spcPct val="90000"/>
              </a:lnSpc>
            </a:pPr>
            <a:r>
              <a:rPr lang="de-AT" dirty="0"/>
              <a:t>Frühjahr 2026 </a:t>
            </a:r>
            <a:r>
              <a:rPr lang="de-AT"/>
              <a:t>JHG Nord </a:t>
            </a:r>
          </a:p>
        </p:txBody>
      </p:sp>
      <p:graphicFrame>
        <p:nvGraphicFramePr>
          <p:cNvPr id="6" name="Inhaltsplatzhalter 2">
            <a:extLst>
              <a:ext uri="{FF2B5EF4-FFF2-40B4-BE49-F238E27FC236}">
                <a16:creationId xmlns:a16="http://schemas.microsoft.com/office/drawing/2014/main" id="{FA8AE4C8-2620-578D-19D1-85315332D9C4}"/>
              </a:ext>
            </a:extLst>
          </p:cNvPr>
          <p:cNvGraphicFramePr>
            <a:graphicFrameLocks noGrp="1"/>
          </p:cNvGraphicFramePr>
          <p:nvPr>
            <p:ph idx="1"/>
            <p:extLst>
              <p:ext uri="{D42A27DB-BD31-4B8C-83A1-F6EECF244321}">
                <p14:modId xmlns:p14="http://schemas.microsoft.com/office/powerpoint/2010/main" val="4042532446"/>
              </p:ext>
            </p:extLst>
          </p:nvPr>
        </p:nvGraphicFramePr>
        <p:xfrm>
          <a:off x="468313" y="1268413"/>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liennummernplatzhalter 3">
            <a:extLst>
              <a:ext uri="{FF2B5EF4-FFF2-40B4-BE49-F238E27FC236}">
                <a16:creationId xmlns:a16="http://schemas.microsoft.com/office/drawing/2014/main" id="{5721C81B-BA1D-D6A7-93F6-56C66837B680}"/>
              </a:ext>
            </a:extLst>
          </p:cNvPr>
          <p:cNvSpPr>
            <a:spLocks noGrp="1"/>
          </p:cNvSpPr>
          <p:nvPr>
            <p:ph type="sldNum" sz="quarter" idx="4"/>
          </p:nvPr>
        </p:nvSpPr>
        <p:spPr/>
        <p:txBody>
          <a:bodyPr>
            <a:normAutofit/>
          </a:bodyPr>
          <a:lstStyle/>
          <a:p>
            <a:pPr algn="ctr">
              <a:lnSpc>
                <a:spcPct val="90000"/>
              </a:lnSpc>
              <a:spcAft>
                <a:spcPts val="600"/>
              </a:spcAft>
            </a:pPr>
            <a:r>
              <a:rPr lang="de-AT" sz="1800" dirty="0"/>
              <a:t>15</a:t>
            </a:r>
            <a:endParaRPr lang="de-DE" sz="1800" dirty="0"/>
          </a:p>
        </p:txBody>
      </p:sp>
    </p:spTree>
    <p:extLst>
      <p:ext uri="{BB962C8B-B14F-4D97-AF65-F5344CB8AC3E}">
        <p14:creationId xmlns:p14="http://schemas.microsoft.com/office/powerpoint/2010/main" val="3838823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a:t>Saison 2026/2027 </a:t>
            </a:r>
            <a:r>
              <a:rPr lang="de-AT" sz="2200"/>
              <a:t>Vorschau</a:t>
            </a:r>
            <a:endParaRPr lang="de-DE" sz="2200" dirty="0"/>
          </a:p>
        </p:txBody>
      </p:sp>
      <p:sp>
        <p:nvSpPr>
          <p:cNvPr id="3" name="Inhaltsplatzhalter 2"/>
          <p:cNvSpPr>
            <a:spLocks noGrp="1"/>
          </p:cNvSpPr>
          <p:nvPr>
            <p:ph idx="1"/>
          </p:nvPr>
        </p:nvSpPr>
        <p:spPr>
          <a:prstGeom prst="rect">
            <a:avLst/>
          </a:prstGeom>
        </p:spPr>
        <p:txBody>
          <a:bodyPr>
            <a:normAutofit/>
          </a:bodyPr>
          <a:lstStyle/>
          <a:p>
            <a:r>
              <a:rPr lang="de-AT" sz="3200" b="1" dirty="0"/>
              <a:t>Vorschriften Richtlinien 26/27</a:t>
            </a:r>
          </a:p>
          <a:p>
            <a:pPr lvl="2"/>
            <a:r>
              <a:rPr lang="de-AT" sz="2000" dirty="0"/>
              <a:t>Siehe Homepage</a:t>
            </a:r>
          </a:p>
          <a:p>
            <a:r>
              <a:rPr lang="de-DE" sz="3200" b="1" i="1" dirty="0"/>
              <a:t>Rahmenterminkalender  26/27</a:t>
            </a:r>
          </a:p>
          <a:p>
            <a:pPr lvl="2"/>
            <a:r>
              <a:rPr lang="de-DE" sz="2000" dirty="0"/>
              <a:t>durch Hannes Bratschko wieder erstellt Auswahlspiele, EVN Junior Cup, EVN-Girls Day, Schulveranstaltungen</a:t>
            </a:r>
          </a:p>
          <a:p>
            <a:r>
              <a:rPr lang="de-AT" sz="3200" b="1" dirty="0"/>
              <a:t>Nennschluss Mannschaften</a:t>
            </a:r>
          </a:p>
          <a:p>
            <a:pPr lvl="2"/>
            <a:r>
              <a:rPr lang="de-DE" sz="2000" dirty="0"/>
              <a:t>MI 25.06.2026 23:59 Uhr </a:t>
            </a:r>
            <a:endParaRPr lang="de-AT" sz="2000" b="1" dirty="0"/>
          </a:p>
          <a:p>
            <a:r>
              <a:rPr lang="de-AT" sz="3200" b="1" dirty="0"/>
              <a:t>Mannschaftbenennung</a:t>
            </a:r>
          </a:p>
          <a:p>
            <a:pPr lvl="2"/>
            <a:r>
              <a:rPr lang="de-DE" sz="2000" dirty="0"/>
              <a:t>Keine Sponsoren. </a:t>
            </a:r>
          </a:p>
          <a:p>
            <a:endParaRPr lang="de-AT" b="1" dirty="0"/>
          </a:p>
          <a:p>
            <a:endParaRPr lang="de-AT" dirty="0"/>
          </a:p>
        </p:txBody>
      </p:sp>
      <p:sp>
        <p:nvSpPr>
          <p:cNvPr id="4" name="Foliennummernplatzhalter 3">
            <a:extLst>
              <a:ext uri="{FF2B5EF4-FFF2-40B4-BE49-F238E27FC236}">
                <a16:creationId xmlns:a16="http://schemas.microsoft.com/office/drawing/2014/main" id="{67B9A40E-5785-E46B-BC01-996B2A9E7923}"/>
              </a:ext>
            </a:extLst>
          </p:cNvPr>
          <p:cNvSpPr>
            <a:spLocks noGrp="1"/>
          </p:cNvSpPr>
          <p:nvPr>
            <p:ph type="sldNum" sz="quarter" idx="4"/>
          </p:nvPr>
        </p:nvSpPr>
        <p:spPr/>
        <p:txBody>
          <a:bodyPr/>
          <a:lstStyle/>
          <a:p>
            <a:pPr algn="ctr"/>
            <a:r>
              <a:rPr lang="de-AT" sz="1800" dirty="0"/>
              <a:t>19</a:t>
            </a:r>
            <a:endParaRPr lang="de-DE" sz="18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a:t>Saison 2026/2027 </a:t>
            </a:r>
            <a:r>
              <a:rPr lang="de-AT" sz="2200"/>
              <a:t>Vorschau</a:t>
            </a:r>
            <a:endParaRPr lang="de-DE" dirty="0"/>
          </a:p>
        </p:txBody>
      </p:sp>
      <p:sp>
        <p:nvSpPr>
          <p:cNvPr id="3" name="Inhaltsplatzhalter 2"/>
          <p:cNvSpPr>
            <a:spLocks noGrp="1"/>
          </p:cNvSpPr>
          <p:nvPr>
            <p:ph idx="1"/>
          </p:nvPr>
        </p:nvSpPr>
        <p:spPr/>
        <p:txBody>
          <a:bodyPr/>
          <a:lstStyle/>
          <a:p>
            <a:r>
              <a:rPr lang="de-AT" sz="3200" b="1" dirty="0"/>
              <a:t>Jugendfußball</a:t>
            </a:r>
            <a:r>
              <a:rPr lang="de-AT" sz="3200" dirty="0"/>
              <a:t> </a:t>
            </a:r>
          </a:p>
          <a:p>
            <a:pPr lvl="1">
              <a:buFont typeface="Arial" panose="020B0604020202020204" pitchFamily="34" charset="0"/>
              <a:buChar char="•"/>
            </a:pPr>
            <a:r>
              <a:rPr lang="de-AT" sz="2000" dirty="0"/>
              <a:t>teilweise mit JHG Nord angedacht</a:t>
            </a:r>
          </a:p>
          <a:p>
            <a:pPr lvl="1">
              <a:buFont typeface="Arial" panose="020B0604020202020204" pitchFamily="34" charset="0"/>
              <a:buChar char="•"/>
            </a:pPr>
            <a:r>
              <a:rPr lang="de-AT" sz="2000" dirty="0"/>
              <a:t>„Randvereine“  frei Wahl ?</a:t>
            </a:r>
          </a:p>
          <a:p>
            <a:r>
              <a:rPr lang="de-AT" sz="3200" b="1" dirty="0"/>
              <a:t>Kinderfußball</a:t>
            </a:r>
          </a:p>
          <a:p>
            <a:pPr lvl="1">
              <a:buFont typeface="Arial" panose="020B0604020202020204" pitchFamily="34" charset="0"/>
              <a:buChar char="•"/>
            </a:pPr>
            <a:r>
              <a:rPr lang="de-AT" dirty="0"/>
              <a:t> </a:t>
            </a:r>
            <a:r>
              <a:rPr lang="de-AT" sz="2000" dirty="0"/>
              <a:t>U9 und U10 Meisterschaft in gesamter Region, </a:t>
            </a:r>
            <a:endParaRPr lang="de-AT" sz="2000" b="1" dirty="0"/>
          </a:p>
          <a:p>
            <a:r>
              <a:rPr lang="de-AT" sz="3200" b="1" dirty="0"/>
              <a:t>Bambinis </a:t>
            </a:r>
          </a:p>
          <a:p>
            <a:pPr lvl="1">
              <a:buFont typeface="Arial" panose="020B0604020202020204" pitchFamily="34" charset="0"/>
              <a:buChar char="•"/>
            </a:pPr>
            <a:r>
              <a:rPr lang="de-AT" sz="2000" dirty="0"/>
              <a:t>Fixe Gruppen Anzahl offen Diskussion </a:t>
            </a:r>
          </a:p>
          <a:p>
            <a:pPr lvl="1"/>
            <a:r>
              <a:rPr lang="de-AT" sz="2000" dirty="0"/>
              <a:t> </a:t>
            </a:r>
            <a:r>
              <a:rPr lang="de-DE" sz="2000" dirty="0">
                <a:hlinkClick r:id="rId2" action="ppaction://hlinkfile"/>
              </a:rPr>
              <a:t>Vorschlag - Nachwuchsfußball ab Saison 2027.docx</a:t>
            </a:r>
            <a:endParaRPr lang="de-DE" sz="2000" dirty="0"/>
          </a:p>
          <a:p>
            <a:pPr lvl="1"/>
            <a:r>
              <a:rPr lang="de-DE" sz="2000" dirty="0"/>
              <a:t>Siehe nächste Folie</a:t>
            </a:r>
            <a:endParaRPr lang="de-AT" sz="2000" dirty="0"/>
          </a:p>
          <a:p>
            <a:pPr lvl="1">
              <a:buFont typeface="Arial" panose="020B0604020202020204" pitchFamily="34" charset="0"/>
              <a:buChar char="•"/>
            </a:pPr>
            <a:r>
              <a:rPr lang="de-AT" sz="2000" dirty="0">
                <a:hlinkClick r:id="rId3" action="ppaction://hlinkfile"/>
              </a:rPr>
              <a:t>Vorschlag U6 bis U8 Turniere-Regionseinteilung.xlsx</a:t>
            </a:r>
            <a:endParaRPr lang="de-AT" sz="2000" dirty="0"/>
          </a:p>
          <a:p>
            <a:pPr lvl="1">
              <a:buFont typeface="Arial" panose="020B0604020202020204" pitchFamily="34" charset="0"/>
              <a:buChar char="•"/>
            </a:pPr>
            <a:r>
              <a:rPr lang="de-AT" sz="2000" dirty="0"/>
              <a:t>Siehe nächste Folie</a:t>
            </a:r>
            <a:endParaRPr lang="de-DE" dirty="0"/>
          </a:p>
        </p:txBody>
      </p:sp>
      <p:sp>
        <p:nvSpPr>
          <p:cNvPr id="5" name="Foliennummernplatzhalter 4">
            <a:extLst>
              <a:ext uri="{FF2B5EF4-FFF2-40B4-BE49-F238E27FC236}">
                <a16:creationId xmlns:a16="http://schemas.microsoft.com/office/drawing/2014/main" id="{2DF80680-8288-2670-88B2-657FE0F60078}"/>
              </a:ext>
            </a:extLst>
          </p:cNvPr>
          <p:cNvSpPr>
            <a:spLocks noGrp="1"/>
          </p:cNvSpPr>
          <p:nvPr>
            <p:ph type="sldNum" sz="quarter" idx="4"/>
          </p:nvPr>
        </p:nvSpPr>
        <p:spPr/>
        <p:txBody>
          <a:bodyPr/>
          <a:lstStyle/>
          <a:p>
            <a:pPr algn="ctr"/>
            <a:r>
              <a:rPr lang="de-AT" sz="1800" dirty="0"/>
              <a:t>20</a:t>
            </a:r>
            <a:endParaRPr lang="de-DE" sz="1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5D6428-EAB2-153F-5A3E-2BE5FD1B94A5}"/>
              </a:ext>
            </a:extLst>
          </p:cNvPr>
          <p:cNvSpPr>
            <a:spLocks noGrp="1"/>
          </p:cNvSpPr>
          <p:nvPr>
            <p:ph type="title"/>
          </p:nvPr>
        </p:nvSpPr>
        <p:spPr/>
        <p:txBody>
          <a:bodyPr/>
          <a:lstStyle/>
          <a:p>
            <a:r>
              <a:rPr lang="de-AT" dirty="0"/>
              <a:t>BAMBINIS  27/28 </a:t>
            </a:r>
            <a:r>
              <a:rPr lang="de-AT" sz="1800" dirty="0"/>
              <a:t>Vorschlag Teil 1</a:t>
            </a:r>
          </a:p>
        </p:txBody>
      </p:sp>
      <p:sp>
        <p:nvSpPr>
          <p:cNvPr id="3" name="Inhaltsplatzhalter 2">
            <a:extLst>
              <a:ext uri="{FF2B5EF4-FFF2-40B4-BE49-F238E27FC236}">
                <a16:creationId xmlns:a16="http://schemas.microsoft.com/office/drawing/2014/main" id="{AEAA0E89-F150-A0CF-40D5-5A1874E063AD}"/>
              </a:ext>
            </a:extLst>
          </p:cNvPr>
          <p:cNvSpPr>
            <a:spLocks noGrp="1"/>
          </p:cNvSpPr>
          <p:nvPr>
            <p:ph idx="1"/>
          </p:nvPr>
        </p:nvSpPr>
        <p:spPr/>
        <p:txBody>
          <a:bodyPr>
            <a:normAutofit fontScale="47500" lnSpcReduction="20000"/>
          </a:bodyPr>
          <a:lstStyle/>
          <a:p>
            <a:r>
              <a:rPr lang="de-AT" b="1" dirty="0"/>
              <a:t>Nachwuchsfußball ab Saison 2027/2028 im Weinviertel</a:t>
            </a:r>
            <a:endParaRPr lang="de-AT" dirty="0"/>
          </a:p>
          <a:p>
            <a:r>
              <a:rPr lang="de-AT" dirty="0"/>
              <a:t>09.02.2026</a:t>
            </a:r>
          </a:p>
          <a:p>
            <a:r>
              <a:rPr lang="de-AT" dirty="0"/>
              <a:t> </a:t>
            </a:r>
          </a:p>
          <a:p>
            <a:r>
              <a:rPr lang="de-DE" b="1" dirty="0"/>
              <a:t>Grundsatz für U6 bis U8</a:t>
            </a:r>
            <a:endParaRPr lang="de-AT" dirty="0"/>
          </a:p>
          <a:p>
            <a:r>
              <a:rPr lang="de-DE" dirty="0"/>
              <a:t>Die Turniere der U7 und U8 Mannschaften werden über das NÖFV-Online-System eingegeben (keine Spielerlisten und kein Turnierbericht mehr erforderlich). Die Turniere und die gemeldeten Teilnehmer werden von der JHG Nordwest im NÖFV-Online eingegeben. Die Anzahl der Turnierteilnahmen (9 im Spieljahr, davon mindestens 4 im Herbst) bleibt gleich. Die Anzahl der Teilnehmer an einem Turniertag wird von den Vereinen bestimmt. An einem Turniertag müssen (bei U6 und U7) mindestens </a:t>
            </a:r>
            <a:r>
              <a:rPr lang="de-DE" u="sng" dirty="0"/>
              <a:t>zwei</a:t>
            </a:r>
            <a:r>
              <a:rPr lang="de-DE" dirty="0"/>
              <a:t> Vereine unserer JHG teilnehmen. Bei der U8 müssen mindestens </a:t>
            </a:r>
            <a:r>
              <a:rPr lang="de-DE" u="sng" dirty="0"/>
              <a:t>drei</a:t>
            </a:r>
            <a:r>
              <a:rPr lang="de-DE" dirty="0"/>
              <a:t> Vereine unserer JHG teilnehmen (incl. Veranstalter).  </a:t>
            </a:r>
            <a:endParaRPr lang="de-AT" dirty="0"/>
          </a:p>
          <a:p>
            <a:r>
              <a:rPr lang="de-DE" dirty="0"/>
              <a:t>Vereine, welche </a:t>
            </a:r>
            <a:r>
              <a:rPr lang="de-DE" u="sng" dirty="0"/>
              <a:t>nicht der JHG Nordwest angehören</a:t>
            </a:r>
            <a:r>
              <a:rPr lang="de-DE" dirty="0"/>
              <a:t> oder </a:t>
            </a:r>
            <a:r>
              <a:rPr lang="de-DE" u="sng" dirty="0"/>
              <a:t>offiziell keine Mannschaft in diesem </a:t>
            </a:r>
            <a:r>
              <a:rPr lang="de-DE" u="sng" dirty="0" err="1"/>
              <a:t>Bewerb</a:t>
            </a:r>
            <a:r>
              <a:rPr lang="de-DE" u="sng" dirty="0"/>
              <a:t> genannt haben,</a:t>
            </a:r>
            <a:r>
              <a:rPr lang="de-DE" dirty="0"/>
              <a:t> können zwar teilnehmen, scheinen im </a:t>
            </a:r>
            <a:r>
              <a:rPr lang="de-DE" u="sng" dirty="0"/>
              <a:t>Online</a:t>
            </a:r>
            <a:r>
              <a:rPr lang="de-DE" dirty="0"/>
              <a:t> aber </a:t>
            </a:r>
            <a:r>
              <a:rPr lang="de-DE" u="sng" dirty="0"/>
              <a:t>nicht auf</a:t>
            </a:r>
            <a:r>
              <a:rPr lang="de-DE" dirty="0"/>
              <a:t>. Eine Turnierteilnahme in einer </a:t>
            </a:r>
            <a:r>
              <a:rPr lang="de-DE" u="sng" dirty="0"/>
              <a:t>anderen JHG</a:t>
            </a:r>
            <a:r>
              <a:rPr lang="de-DE" dirty="0"/>
              <a:t> darf vorerst weiterhin angerechnet werden. Hier sind vom Verein unserer JHG eine Spielerliste im ‚alten‘ Format sowie eine Bestätigung der Teilnahme (Einladung, Auslosung, Bild, etc.) per Mail an mich zu senden.</a:t>
            </a:r>
            <a:endParaRPr lang="de-AT" dirty="0"/>
          </a:p>
          <a:p>
            <a:r>
              <a:rPr lang="de-AT" b="1" dirty="0"/>
              <a:t> </a:t>
            </a:r>
            <a:endParaRPr lang="de-AT" dirty="0"/>
          </a:p>
          <a:p>
            <a:r>
              <a:rPr lang="de-AT" b="1" dirty="0"/>
              <a:t>U6 - Einstieg in den Kinderfußball</a:t>
            </a:r>
            <a:endParaRPr lang="de-AT" dirty="0"/>
          </a:p>
          <a:p>
            <a:r>
              <a:rPr lang="de-AT" dirty="0"/>
              <a:t>Für mich wäre eine Abhandlung mit Listen sinnvoller</a:t>
            </a:r>
          </a:p>
          <a:p>
            <a:r>
              <a:rPr lang="de-AT" dirty="0"/>
              <a:t>Vereine, welche eine U6 Mannschaft beim NÖFV nennen, müssen mindestens drei Spieler im Online eingetragen haben (Kontrolle bei Start der Turniersaison im September – oder später?). Bei den Turnieren darf jeder, der die Altersvoraussetzung mitbringt, mitspielen. Auf den Spielerlisten müssen alle Spieler(innen) des Turniertages eingetragen werden und auch ein Turnierbericht, von allen Teilnehmern unterschrieben, übermittelt werden (ev. auch für jene Vereine, welche offiziell keine Mannschaft genannt haben). Hier hätten wir einen Überblick, wie sich der Einstieg entwickelt. Bei der Eingabe im Onlinesystem sind immer nur die angemeldeten Spieler drinnen.</a:t>
            </a:r>
          </a:p>
          <a:p>
            <a:r>
              <a:rPr lang="de-AT" dirty="0"/>
              <a:t>Die Gesamtspielzeit pro Mannschaft im U6-Bereich sollte bei ca. 45 Minuten liegen. Ein Turniertag hier maximal 1,5 Stunden dauern. Sind mehrere Vereine (auch mit mehr als einer Mannschaft) bei einem Turniertag, so sind unbedingt mehrere Spielfelder aufzubauen!</a:t>
            </a:r>
          </a:p>
          <a:p>
            <a:r>
              <a:rPr lang="de-AT" dirty="0"/>
              <a:t> </a:t>
            </a:r>
          </a:p>
          <a:p>
            <a:endParaRPr lang="de-AT" dirty="0"/>
          </a:p>
        </p:txBody>
      </p:sp>
      <p:sp>
        <p:nvSpPr>
          <p:cNvPr id="4" name="Foliennummernplatzhalter 3">
            <a:extLst>
              <a:ext uri="{FF2B5EF4-FFF2-40B4-BE49-F238E27FC236}">
                <a16:creationId xmlns:a16="http://schemas.microsoft.com/office/drawing/2014/main" id="{D1F16E4F-E264-1CF4-A4DC-5869502CE735}"/>
              </a:ext>
            </a:extLst>
          </p:cNvPr>
          <p:cNvSpPr>
            <a:spLocks noGrp="1"/>
          </p:cNvSpPr>
          <p:nvPr>
            <p:ph type="sldNum" sz="quarter" idx="4"/>
          </p:nvPr>
        </p:nvSpPr>
        <p:spPr/>
        <p:txBody>
          <a:bodyPr/>
          <a:lstStyle/>
          <a:p>
            <a:pPr algn="ctr"/>
            <a:endParaRPr lang="de-DE" dirty="0"/>
          </a:p>
        </p:txBody>
      </p:sp>
    </p:spTree>
    <p:extLst>
      <p:ext uri="{BB962C8B-B14F-4D97-AF65-F5344CB8AC3E}">
        <p14:creationId xmlns:p14="http://schemas.microsoft.com/office/powerpoint/2010/main" val="344916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AA816B-5F83-29E3-55A5-12F10941A380}"/>
              </a:ext>
            </a:extLst>
          </p:cNvPr>
          <p:cNvSpPr>
            <a:spLocks noGrp="1"/>
          </p:cNvSpPr>
          <p:nvPr>
            <p:ph type="title"/>
          </p:nvPr>
        </p:nvSpPr>
        <p:spPr/>
        <p:txBody>
          <a:bodyPr/>
          <a:lstStyle/>
          <a:p>
            <a:r>
              <a:rPr lang="de-AT" dirty="0"/>
              <a:t>BAMBINIS  27/28 </a:t>
            </a:r>
            <a:r>
              <a:rPr lang="de-AT" sz="1800" dirty="0"/>
              <a:t>Vorschlag Teil 1</a:t>
            </a:r>
            <a:endParaRPr lang="de-AT" dirty="0"/>
          </a:p>
        </p:txBody>
      </p:sp>
      <p:sp>
        <p:nvSpPr>
          <p:cNvPr id="3" name="Inhaltsplatzhalter 2">
            <a:extLst>
              <a:ext uri="{FF2B5EF4-FFF2-40B4-BE49-F238E27FC236}">
                <a16:creationId xmlns:a16="http://schemas.microsoft.com/office/drawing/2014/main" id="{B7FB4326-C4CD-C9F7-9487-BC4793D27DC8}"/>
              </a:ext>
            </a:extLst>
          </p:cNvPr>
          <p:cNvSpPr>
            <a:spLocks noGrp="1"/>
          </p:cNvSpPr>
          <p:nvPr>
            <p:ph idx="1"/>
          </p:nvPr>
        </p:nvSpPr>
        <p:spPr/>
        <p:txBody>
          <a:bodyPr>
            <a:normAutofit fontScale="62500" lnSpcReduction="20000"/>
          </a:bodyPr>
          <a:lstStyle/>
          <a:p>
            <a:r>
              <a:rPr lang="de-AT" b="1" dirty="0"/>
              <a:t>U7 und U8</a:t>
            </a:r>
            <a:endParaRPr lang="de-AT" dirty="0"/>
          </a:p>
          <a:p>
            <a:r>
              <a:rPr lang="de-AT" dirty="0"/>
              <a:t>Abwicklung im NÖFV-Online! Es müssen daher am Beginn der Saison mindestens 5 Kinder angemeldet sein, sonst ist eine Teilnahme nicht möglich!</a:t>
            </a:r>
          </a:p>
          <a:p>
            <a:r>
              <a:rPr lang="de-AT" dirty="0"/>
              <a:t>Kinder, welche noch nicht angemeldet sind bzw. sich im Anmeldeprozess befinden und die Altersvoraussetzung mitbringt, dürfen mitspielen – wurde zu Beginn der Umstellung der Spielformen mit dem Zusatz  - „Freispiel“ mit Kindern ohne Anmeldung (</a:t>
            </a:r>
            <a:r>
              <a:rPr lang="de-AT" dirty="0" err="1"/>
              <a:t>dh</a:t>
            </a:r>
            <a:r>
              <a:rPr lang="de-AT" dirty="0"/>
              <a:t> für Zuschauer, Geschwister etc. „schnuppern“) ergänzt.</a:t>
            </a:r>
          </a:p>
          <a:p>
            <a:r>
              <a:rPr lang="de-AT" dirty="0"/>
              <a:t>Ich würde das gerne auch zukünftig zulassen – Kontrolle bei den Turnieren oder der Verein muss eine Liste mit jenen Spielern übermitteln, welche noch nicht angemeldet sind.</a:t>
            </a:r>
          </a:p>
          <a:p>
            <a:r>
              <a:rPr lang="de-AT" dirty="0"/>
              <a:t> </a:t>
            </a:r>
          </a:p>
          <a:p>
            <a:r>
              <a:rPr lang="de-AT" dirty="0"/>
              <a:t> </a:t>
            </a:r>
          </a:p>
          <a:p>
            <a:r>
              <a:rPr lang="de-AT" dirty="0"/>
              <a:t>Die Gesamtspielzeit pro Mannschaft sollte bei 60 Minuten liegen und ist einzuhalten. Ein Turniertag sollte, bei U7 und U8 maximal 2,5 Stunden betragen. Sind mehrere Vereine (auch mit mehr als einer Mannschaft) bei einem Turniertag, so sind unbedingt mehrere Spielfelder aufzubauen!</a:t>
            </a:r>
          </a:p>
          <a:p>
            <a:r>
              <a:rPr lang="de-AT" dirty="0"/>
              <a:t>Eine genaue Anleitung, was am Spieltag zu tun ist, ist auf der Homepage der JHG Nordwest unter ‚Meisterschaften‘ – ‚Anleitung Turniere für Vereine‘ zu finden.</a:t>
            </a:r>
          </a:p>
          <a:p>
            <a:r>
              <a:rPr lang="de-AT" dirty="0"/>
              <a:t>Die Spiele finden </a:t>
            </a:r>
            <a:r>
              <a:rPr lang="de-AT" u="sng" dirty="0"/>
              <a:t>ohne</a:t>
            </a:r>
            <a:r>
              <a:rPr lang="de-AT" dirty="0"/>
              <a:t> Schiedsrichter statt. Die Trainer an der Seitenlinie überwachen das Spiel und greifen gegebenenfalls helfend ein. Am Spielfeld befinden sich nur die Spieler und die Betreuer – Eltern und andere Zuschauer sind nur auf der Tribüne erwünscht!!</a:t>
            </a:r>
          </a:p>
          <a:p>
            <a:r>
              <a:rPr lang="de-AT" dirty="0"/>
              <a:t>Fairness – auch unter den Trainern - geht über ALLES!!</a:t>
            </a:r>
          </a:p>
          <a:p>
            <a:r>
              <a:rPr lang="de-AT" dirty="0"/>
              <a:t> </a:t>
            </a:r>
          </a:p>
          <a:p>
            <a:endParaRPr lang="de-AT" dirty="0"/>
          </a:p>
        </p:txBody>
      </p:sp>
      <p:sp>
        <p:nvSpPr>
          <p:cNvPr id="4" name="Foliennummernplatzhalter 3">
            <a:extLst>
              <a:ext uri="{FF2B5EF4-FFF2-40B4-BE49-F238E27FC236}">
                <a16:creationId xmlns:a16="http://schemas.microsoft.com/office/drawing/2014/main" id="{C31B4AAF-8BB7-ABF5-C678-2BC5FB0328A0}"/>
              </a:ext>
            </a:extLst>
          </p:cNvPr>
          <p:cNvSpPr>
            <a:spLocks noGrp="1"/>
          </p:cNvSpPr>
          <p:nvPr>
            <p:ph type="sldNum" sz="quarter" idx="4"/>
          </p:nvPr>
        </p:nvSpPr>
        <p:spPr/>
        <p:txBody>
          <a:bodyPr/>
          <a:lstStyle/>
          <a:p>
            <a:pPr algn="ctr"/>
            <a:endParaRPr lang="de-DE" dirty="0"/>
          </a:p>
        </p:txBody>
      </p:sp>
    </p:spTree>
    <p:extLst>
      <p:ext uri="{BB962C8B-B14F-4D97-AF65-F5344CB8AC3E}">
        <p14:creationId xmlns:p14="http://schemas.microsoft.com/office/powerpoint/2010/main" val="67567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081F69-B75E-5E25-8319-86053BBADD57}"/>
              </a:ext>
            </a:extLst>
          </p:cNvPr>
          <p:cNvSpPr>
            <a:spLocks noGrp="1"/>
          </p:cNvSpPr>
          <p:nvPr>
            <p:ph type="title"/>
          </p:nvPr>
        </p:nvSpPr>
        <p:spPr/>
        <p:txBody>
          <a:bodyPr/>
          <a:lstStyle/>
          <a:p>
            <a:r>
              <a:rPr lang="de-AT" dirty="0"/>
              <a:t>Bambinis 27/28 </a:t>
            </a:r>
            <a:r>
              <a:rPr lang="de-AT" sz="1400" dirty="0"/>
              <a:t>Regionseinteilung Vorschlag</a:t>
            </a:r>
          </a:p>
        </p:txBody>
      </p:sp>
      <p:pic>
        <p:nvPicPr>
          <p:cNvPr id="6" name="Inhaltsplatzhalter 5">
            <a:extLst>
              <a:ext uri="{FF2B5EF4-FFF2-40B4-BE49-F238E27FC236}">
                <a16:creationId xmlns:a16="http://schemas.microsoft.com/office/drawing/2014/main" id="{68F47136-A588-4EEC-3CB8-49D2007D437F}"/>
              </a:ext>
            </a:extLst>
          </p:cNvPr>
          <p:cNvPicPr>
            <a:picLocks noGrp="1" noChangeAspect="1"/>
          </p:cNvPicPr>
          <p:nvPr>
            <p:ph idx="1"/>
          </p:nvPr>
        </p:nvPicPr>
        <p:blipFill>
          <a:blip r:embed="rId2"/>
          <a:stretch>
            <a:fillRect/>
          </a:stretch>
        </p:blipFill>
        <p:spPr>
          <a:xfrm>
            <a:off x="395536" y="1052736"/>
            <a:ext cx="7622672" cy="4525962"/>
          </a:xfrm>
          <a:prstGeom prst="rect">
            <a:avLst/>
          </a:prstGeom>
        </p:spPr>
      </p:pic>
      <p:sp>
        <p:nvSpPr>
          <p:cNvPr id="4" name="Foliennummernplatzhalter 3">
            <a:extLst>
              <a:ext uri="{FF2B5EF4-FFF2-40B4-BE49-F238E27FC236}">
                <a16:creationId xmlns:a16="http://schemas.microsoft.com/office/drawing/2014/main" id="{A5E31908-0F90-4241-5F50-E504A1B1B4C0}"/>
              </a:ext>
            </a:extLst>
          </p:cNvPr>
          <p:cNvSpPr>
            <a:spLocks noGrp="1"/>
          </p:cNvSpPr>
          <p:nvPr>
            <p:ph type="sldNum" sz="quarter" idx="4"/>
          </p:nvPr>
        </p:nvSpPr>
        <p:spPr/>
        <p:txBody>
          <a:bodyPr/>
          <a:lstStyle/>
          <a:p>
            <a:pPr algn="ctr"/>
            <a:endParaRPr lang="de-DE" dirty="0"/>
          </a:p>
        </p:txBody>
      </p:sp>
    </p:spTree>
    <p:extLst>
      <p:ext uri="{BB962C8B-B14F-4D97-AF65-F5344CB8AC3E}">
        <p14:creationId xmlns:p14="http://schemas.microsoft.com/office/powerpoint/2010/main" val="1667773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a:t>Saison 2026/2027 </a:t>
            </a:r>
            <a:r>
              <a:rPr lang="de-AT" sz="2200" dirty="0"/>
              <a:t>Vorschau</a:t>
            </a:r>
            <a:endParaRPr lang="de-DE" dirty="0"/>
          </a:p>
        </p:txBody>
      </p:sp>
      <p:sp>
        <p:nvSpPr>
          <p:cNvPr id="3" name="Inhaltsplatzhalter 2"/>
          <p:cNvSpPr>
            <a:spLocks noGrp="1"/>
          </p:cNvSpPr>
          <p:nvPr>
            <p:ph idx="1"/>
          </p:nvPr>
        </p:nvSpPr>
        <p:spPr>
          <a:prstGeom prst="rect">
            <a:avLst/>
          </a:prstGeom>
        </p:spPr>
        <p:txBody>
          <a:bodyPr>
            <a:normAutofit/>
          </a:bodyPr>
          <a:lstStyle/>
          <a:p>
            <a:r>
              <a:rPr lang="de-AT" sz="3200" b="1" dirty="0"/>
              <a:t>Beginn Ende Meisterschaft</a:t>
            </a:r>
          </a:p>
          <a:p>
            <a:pPr lvl="2"/>
            <a:r>
              <a:rPr lang="de-AT" sz="2000" dirty="0"/>
              <a:t>Mit Schulbeginn</a:t>
            </a:r>
          </a:p>
          <a:p>
            <a:pPr lvl="2"/>
            <a:r>
              <a:rPr lang="de-AT" sz="2000" dirty="0"/>
              <a:t>Ende rund um den 15.11.26 </a:t>
            </a:r>
            <a:endParaRPr lang="de-DE" sz="2000" dirty="0"/>
          </a:p>
          <a:p>
            <a:endParaRPr lang="de-DE" sz="2000" dirty="0"/>
          </a:p>
          <a:p>
            <a:r>
              <a:rPr lang="de-AT" sz="3200" b="1" dirty="0"/>
              <a:t>Einteilung Klassen und Gruppen</a:t>
            </a:r>
          </a:p>
          <a:p>
            <a:pPr lvl="1"/>
            <a:r>
              <a:rPr lang="de-AT" sz="2000" dirty="0"/>
              <a:t>U9 Herbst regional nach Spielstärken falls möglich</a:t>
            </a:r>
          </a:p>
          <a:p>
            <a:pPr lvl="1"/>
            <a:r>
              <a:rPr lang="de-AT" sz="2000" dirty="0"/>
              <a:t>U10 bis U12 Leistungsstärke Vorjahr und regional</a:t>
            </a:r>
          </a:p>
          <a:p>
            <a:pPr marL="0" indent="0">
              <a:buNone/>
            </a:pPr>
            <a:endParaRPr lang="de-AT" sz="3200" b="1" dirty="0"/>
          </a:p>
          <a:p>
            <a:r>
              <a:rPr lang="de-AT" sz="3200" b="1" dirty="0">
                <a:solidFill>
                  <a:srgbClr val="FF0000"/>
                </a:solidFill>
              </a:rPr>
              <a:t>Veränderung Kaderstärke an Gruppenobmann melden</a:t>
            </a:r>
          </a:p>
          <a:p>
            <a:endParaRPr lang="de-AT" sz="3200" b="1" dirty="0"/>
          </a:p>
          <a:p>
            <a:pPr lvl="2"/>
            <a:endParaRPr lang="de-DE" dirty="0"/>
          </a:p>
        </p:txBody>
      </p:sp>
      <p:sp>
        <p:nvSpPr>
          <p:cNvPr id="4" name="Foliennummernplatzhalter 3">
            <a:extLst>
              <a:ext uri="{FF2B5EF4-FFF2-40B4-BE49-F238E27FC236}">
                <a16:creationId xmlns:a16="http://schemas.microsoft.com/office/drawing/2014/main" id="{C4EA4F4E-DE68-5464-1E17-C424FB73F26A}"/>
              </a:ext>
            </a:extLst>
          </p:cNvPr>
          <p:cNvSpPr>
            <a:spLocks noGrp="1"/>
          </p:cNvSpPr>
          <p:nvPr>
            <p:ph type="sldNum" sz="quarter" idx="4"/>
          </p:nvPr>
        </p:nvSpPr>
        <p:spPr/>
        <p:txBody>
          <a:bodyPr/>
          <a:lstStyle/>
          <a:p>
            <a:pPr algn="ctr"/>
            <a:r>
              <a:rPr lang="de-AT" sz="1800" dirty="0"/>
              <a:t>21</a:t>
            </a:r>
            <a:endParaRPr lang="de-DE" sz="18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a:t>Saison 2026/2027 </a:t>
            </a:r>
            <a:r>
              <a:rPr lang="de-AT" sz="2200" dirty="0"/>
              <a:t>Vorschau</a:t>
            </a:r>
            <a:endParaRPr lang="de-DE" dirty="0"/>
          </a:p>
        </p:txBody>
      </p:sp>
      <p:sp>
        <p:nvSpPr>
          <p:cNvPr id="3" name="Inhaltsplatzhalter 2"/>
          <p:cNvSpPr>
            <a:spLocks noGrp="1"/>
          </p:cNvSpPr>
          <p:nvPr>
            <p:ph idx="1"/>
          </p:nvPr>
        </p:nvSpPr>
        <p:spPr>
          <a:prstGeom prst="rect">
            <a:avLst/>
          </a:prstGeom>
        </p:spPr>
        <p:txBody>
          <a:bodyPr>
            <a:normAutofit/>
          </a:bodyPr>
          <a:lstStyle/>
          <a:p>
            <a:r>
              <a:rPr lang="de-AT" sz="3200" b="1" dirty="0"/>
              <a:t>Spielabsage </a:t>
            </a:r>
          </a:p>
          <a:p>
            <a:pPr lvl="1">
              <a:buFont typeface="Arial" panose="020B0604020202020204" pitchFamily="34" charset="0"/>
              <a:buChar char="•"/>
            </a:pPr>
            <a:r>
              <a:rPr lang="de-AT" sz="2000" dirty="0"/>
              <a:t>Mobile App:  Anpassung angedacht und bereits in Arbeit</a:t>
            </a:r>
          </a:p>
          <a:p>
            <a:r>
              <a:rPr lang="de-AT" sz="3200" b="1" dirty="0"/>
              <a:t>Nachwuchslandesliga</a:t>
            </a:r>
          </a:p>
          <a:p>
            <a:pPr lvl="1">
              <a:buFont typeface="Arial" panose="020B0604020202020204" pitchFamily="34" charset="0"/>
              <a:buChar char="•"/>
            </a:pPr>
            <a:r>
              <a:rPr lang="de-AT" sz="2000" dirty="0"/>
              <a:t>Reform mit Saison 2027/28</a:t>
            </a:r>
          </a:p>
          <a:p>
            <a:endParaRPr lang="de-AT" b="1" dirty="0"/>
          </a:p>
          <a:p>
            <a:pPr lvl="2">
              <a:buNone/>
            </a:pPr>
            <a:endParaRPr lang="de-AT" sz="2000" dirty="0"/>
          </a:p>
          <a:p>
            <a:pPr lvl="1"/>
            <a:endParaRPr lang="de-DE" sz="1800" dirty="0"/>
          </a:p>
        </p:txBody>
      </p:sp>
      <p:sp>
        <p:nvSpPr>
          <p:cNvPr id="4" name="Foliennummernplatzhalter 3">
            <a:extLst>
              <a:ext uri="{FF2B5EF4-FFF2-40B4-BE49-F238E27FC236}">
                <a16:creationId xmlns:a16="http://schemas.microsoft.com/office/drawing/2014/main" id="{CBC1DE57-F69A-91C0-21FD-EDE432591B8B}"/>
              </a:ext>
            </a:extLst>
          </p:cNvPr>
          <p:cNvSpPr>
            <a:spLocks noGrp="1"/>
          </p:cNvSpPr>
          <p:nvPr>
            <p:ph type="sldNum" sz="quarter" idx="4"/>
          </p:nvPr>
        </p:nvSpPr>
        <p:spPr/>
        <p:txBody>
          <a:bodyPr/>
          <a:lstStyle/>
          <a:p>
            <a:pPr algn="ctr"/>
            <a:r>
              <a:rPr lang="de-AT" sz="1800" dirty="0"/>
              <a:t>22</a:t>
            </a:r>
            <a:endParaRPr lang="de-DE" sz="1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1">
            <a:extLst>
              <a:ext uri="{FF2B5EF4-FFF2-40B4-BE49-F238E27FC236}">
                <a16:creationId xmlns:a16="http://schemas.microsoft.com/office/drawing/2014/main" id="{069C9563-3F88-F4E8-69B1-522A21F2EA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4274" y="6154767"/>
            <a:ext cx="8275452" cy="123363"/>
            <a:chOff x="-5025" y="6737718"/>
            <a:chExt cx="12207200" cy="123363"/>
          </a:xfrm>
        </p:grpSpPr>
        <p:sp>
          <p:nvSpPr>
            <p:cNvPr id="13" name="Rectangle 12">
              <a:extLst>
                <a:ext uri="{FF2B5EF4-FFF2-40B4-BE49-F238E27FC236}">
                  <a16:creationId xmlns:a16="http://schemas.microsoft.com/office/drawing/2014/main" id="{996B58CA-5165-43D0-E5AA-7EB35159F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3">
              <a:extLst>
                <a:ext uri="{FF2B5EF4-FFF2-40B4-BE49-F238E27FC236}">
                  <a16:creationId xmlns:a16="http://schemas.microsoft.com/office/drawing/2014/main" id="{6A445985-8854-4E17-9010-F0B467A869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Foliennummernplatzhalter 4">
            <a:extLst>
              <a:ext uri="{FF2B5EF4-FFF2-40B4-BE49-F238E27FC236}">
                <a16:creationId xmlns:a16="http://schemas.microsoft.com/office/drawing/2014/main" id="{E86C2FFA-1D4E-3F28-DA0B-856CBB1C50BE}"/>
              </a:ext>
            </a:extLst>
          </p:cNvPr>
          <p:cNvSpPr>
            <a:spLocks noGrp="1"/>
          </p:cNvSpPr>
          <p:nvPr>
            <p:ph type="sldNum" sz="quarter" idx="4"/>
          </p:nvPr>
        </p:nvSpPr>
        <p:spPr>
          <a:xfrm>
            <a:off x="6457950" y="6356350"/>
            <a:ext cx="2057400" cy="365125"/>
          </a:xfrm>
        </p:spPr>
        <p:txBody>
          <a:bodyPr vert="horz" lIns="91440" tIns="45720" rIns="91440" bIns="45720" rtlCol="0" anchor="ctr">
            <a:normAutofit/>
          </a:bodyPr>
          <a:lstStyle/>
          <a:p>
            <a:pPr>
              <a:spcAft>
                <a:spcPts val="600"/>
              </a:spcAft>
            </a:pPr>
            <a:r>
              <a:rPr lang="en-US" sz="1200">
                <a:solidFill>
                  <a:schemeClr val="tx1">
                    <a:lumMod val="50000"/>
                    <a:lumOff val="50000"/>
                  </a:schemeClr>
                </a:solidFill>
              </a:rPr>
              <a:t>2</a:t>
            </a:r>
          </a:p>
        </p:txBody>
      </p:sp>
      <p:graphicFrame>
        <p:nvGraphicFramePr>
          <p:cNvPr id="7" name="Inhaltsplatzhalter 2">
            <a:extLst>
              <a:ext uri="{FF2B5EF4-FFF2-40B4-BE49-F238E27FC236}">
                <a16:creationId xmlns:a16="http://schemas.microsoft.com/office/drawing/2014/main" id="{F676F0FA-A5F7-4A42-025D-69286FCAF1E1}"/>
              </a:ext>
            </a:extLst>
          </p:cNvPr>
          <p:cNvGraphicFramePr>
            <a:graphicFrameLocks noGrp="1"/>
          </p:cNvGraphicFramePr>
          <p:nvPr>
            <p:ph idx="1"/>
            <p:extLst>
              <p:ext uri="{D42A27DB-BD31-4B8C-83A1-F6EECF244321}">
                <p14:modId xmlns:p14="http://schemas.microsoft.com/office/powerpoint/2010/main" val="2415786827"/>
              </p:ext>
            </p:extLst>
          </p:nvPr>
        </p:nvGraphicFramePr>
        <p:xfrm>
          <a:off x="212782" y="1232757"/>
          <a:ext cx="8931218"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el 1"/>
          <p:cNvSpPr>
            <a:spLocks noGrp="1"/>
          </p:cNvSpPr>
          <p:nvPr>
            <p:ph type="title"/>
          </p:nvPr>
        </p:nvSpPr>
        <p:spPr>
          <a:xfrm>
            <a:off x="457200" y="136525"/>
            <a:ext cx="6131024" cy="700187"/>
          </a:xfrm>
        </p:spPr>
        <p:txBody>
          <a:bodyPr anchor="ctr">
            <a:normAutofit/>
          </a:bodyPr>
          <a:lstStyle/>
          <a:p>
            <a:r>
              <a:rPr lang="de-AT"/>
              <a:t>Organisatorisches</a:t>
            </a:r>
            <a:endParaRPr lang="de-DE"/>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a:t>Saison 26_27</a:t>
            </a:r>
            <a:endParaRPr lang="de-DE" dirty="0"/>
          </a:p>
        </p:txBody>
      </p:sp>
      <p:sp>
        <p:nvSpPr>
          <p:cNvPr id="3" name="Inhaltsplatzhalter 2"/>
          <p:cNvSpPr>
            <a:spLocks noGrp="1"/>
          </p:cNvSpPr>
          <p:nvPr>
            <p:ph idx="1"/>
          </p:nvPr>
        </p:nvSpPr>
        <p:spPr>
          <a:prstGeom prst="rect">
            <a:avLst/>
          </a:prstGeom>
        </p:spPr>
        <p:txBody>
          <a:bodyPr>
            <a:noAutofit/>
          </a:bodyPr>
          <a:lstStyle/>
          <a:p>
            <a:r>
              <a:rPr lang="de-DE" sz="3200" b="1" dirty="0"/>
              <a:t>Spätgeborenen Regelung</a:t>
            </a:r>
          </a:p>
          <a:p>
            <a:r>
              <a:rPr lang="de-DE" sz="1400" dirty="0"/>
              <a:t>Ab der Saison 26/27 wird die spätgeborene Regelung (U13-U15) stufenweise sowohl im Burschen als auch in Mädchenbewerben abgeschafft. </a:t>
            </a:r>
          </a:p>
          <a:p>
            <a:r>
              <a:rPr lang="de-DE" sz="1400" dirty="0"/>
              <a:t>Bedeutet: </a:t>
            </a:r>
          </a:p>
          <a:p>
            <a:r>
              <a:rPr lang="de-DE" sz="1400" dirty="0"/>
              <a:t>2026/27 – in der U13 nicht mehr möglich / U14 und U15 bleibt mit + 3- Spieler 1.9. </a:t>
            </a:r>
          </a:p>
          <a:p>
            <a:r>
              <a:rPr lang="de-DE" sz="1400" dirty="0"/>
              <a:t>2027/28 – in der U13 u. U14 nicht mehr möglich / U15 bleibt mit + 3 Spieler 1.9. </a:t>
            </a:r>
          </a:p>
          <a:p>
            <a:r>
              <a:rPr lang="de-DE" sz="1400" dirty="0"/>
              <a:t>2028/29 – sowohl in der U13, U14 u. U15 nicht mehr möglich</a:t>
            </a:r>
          </a:p>
          <a:p>
            <a:r>
              <a:rPr lang="de-DE" sz="1400" dirty="0"/>
              <a:t> 	 In all diesen Fällen bleibt die Regelung der U16 – U18 mit + 5 </a:t>
            </a:r>
            <a:r>
              <a:rPr lang="de-DE" sz="1400" dirty="0" err="1"/>
              <a:t>Sp</a:t>
            </a:r>
            <a:r>
              <a:rPr lang="de-DE" sz="1400" dirty="0"/>
              <a:t>. 1.1. unberührt und damit auch weiterhin bestehen </a:t>
            </a:r>
            <a:endParaRPr lang="de-AT" sz="1400" b="1" dirty="0"/>
          </a:p>
          <a:p>
            <a:r>
              <a:rPr lang="de-DE" sz="3200" b="1" dirty="0"/>
              <a:t>Biologische Retardierung</a:t>
            </a:r>
            <a:r>
              <a:rPr lang="de-DE" sz="3200" dirty="0"/>
              <a:t>: </a:t>
            </a:r>
          </a:p>
          <a:p>
            <a:pPr lvl="2"/>
            <a:r>
              <a:rPr lang="de-DE" sz="1600" dirty="0"/>
              <a:t>niedrigeren Altersklasse eingestuft damit ausschließlich für diese Spielklasse spielberechtigt. </a:t>
            </a:r>
          </a:p>
          <a:p>
            <a:pPr lvl="2"/>
            <a:r>
              <a:rPr lang="de-AT" sz="1600" dirty="0"/>
              <a:t>gilt auch für LAZ Spieler</a:t>
            </a:r>
            <a:endParaRPr lang="de-AT" sz="2400" dirty="0"/>
          </a:p>
          <a:p>
            <a:pPr lvl="1">
              <a:buNone/>
            </a:pPr>
            <a:endParaRPr lang="de-DE" sz="2400" dirty="0"/>
          </a:p>
        </p:txBody>
      </p:sp>
      <p:sp>
        <p:nvSpPr>
          <p:cNvPr id="4" name="Foliennummernplatzhalter 3">
            <a:extLst>
              <a:ext uri="{FF2B5EF4-FFF2-40B4-BE49-F238E27FC236}">
                <a16:creationId xmlns:a16="http://schemas.microsoft.com/office/drawing/2014/main" id="{43DBDAF0-0D0C-286F-BA91-4E19610BAFA8}"/>
              </a:ext>
            </a:extLst>
          </p:cNvPr>
          <p:cNvSpPr>
            <a:spLocks noGrp="1"/>
          </p:cNvSpPr>
          <p:nvPr>
            <p:ph type="sldNum" sz="quarter" idx="4"/>
          </p:nvPr>
        </p:nvSpPr>
        <p:spPr/>
        <p:txBody>
          <a:bodyPr/>
          <a:lstStyle/>
          <a:p>
            <a:pPr algn="ctr"/>
            <a:r>
              <a:rPr lang="de-AT" sz="1800" dirty="0"/>
              <a:t>23</a:t>
            </a:r>
            <a:endParaRPr lang="de-DE" sz="18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a:t>ÖFB   </a:t>
            </a:r>
            <a:r>
              <a:rPr lang="de-AT" sz="3100" dirty="0"/>
              <a:t>Projekte, Veranstaltungen</a:t>
            </a:r>
            <a:endParaRPr lang="de-DE" sz="3100" dirty="0"/>
          </a:p>
        </p:txBody>
      </p:sp>
      <p:sp>
        <p:nvSpPr>
          <p:cNvPr id="3" name="Inhaltsplatzhalter 2"/>
          <p:cNvSpPr>
            <a:spLocks noGrp="1"/>
          </p:cNvSpPr>
          <p:nvPr>
            <p:ph idx="1"/>
          </p:nvPr>
        </p:nvSpPr>
        <p:spPr/>
        <p:txBody>
          <a:bodyPr/>
          <a:lstStyle/>
          <a:p>
            <a:r>
              <a:rPr lang="de-DE" sz="3200" b="1" dirty="0"/>
              <a:t>ÖFB-E-Coach</a:t>
            </a:r>
          </a:p>
          <a:p>
            <a:pPr lvl="1">
              <a:buFont typeface="Arial" panose="020B0604020202020204" pitchFamily="34" charset="0"/>
              <a:buChar char="•"/>
            </a:pPr>
            <a:r>
              <a:rPr lang="de-DE" sz="1600" dirty="0">
                <a:hlinkClick r:id="rId2"/>
              </a:rPr>
              <a:t>noefv.at/</a:t>
            </a:r>
            <a:r>
              <a:rPr lang="de-DE" sz="1600" dirty="0" err="1">
                <a:hlinkClick r:id="rId2"/>
              </a:rPr>
              <a:t>noefv</a:t>
            </a:r>
            <a:r>
              <a:rPr lang="de-DE" sz="1600" dirty="0">
                <a:hlinkClick r:id="rId2"/>
              </a:rPr>
              <a:t>/News/</a:t>
            </a:r>
            <a:endParaRPr lang="de-DE" sz="1600" dirty="0"/>
          </a:p>
          <a:p>
            <a:pPr marL="457200" lvl="1" indent="0">
              <a:buNone/>
            </a:pPr>
            <a:endParaRPr lang="de-DE" sz="1600" dirty="0"/>
          </a:p>
          <a:p>
            <a:r>
              <a:rPr lang="de-DE" sz="3200" b="1" dirty="0"/>
              <a:t>ÖFB Projekt „</a:t>
            </a:r>
            <a:r>
              <a:rPr lang="de-DE" sz="3200" b="1" dirty="0" err="1"/>
              <a:t>TWOgether</a:t>
            </a:r>
            <a:r>
              <a:rPr lang="de-DE" sz="3200" b="1" dirty="0"/>
              <a:t>“</a:t>
            </a:r>
          </a:p>
          <a:p>
            <a:endParaRPr lang="de-DE" sz="3200" dirty="0"/>
          </a:p>
          <a:p>
            <a:pPr lvl="1">
              <a:buFont typeface="Arial" panose="020B0604020202020204" pitchFamily="34" charset="0"/>
              <a:buChar char="•"/>
            </a:pPr>
            <a:r>
              <a:rPr lang="de-DE" sz="1600" dirty="0"/>
              <a:t>Ziel: gezielte Förderung des NÖ-Mädchenfußballs</a:t>
            </a:r>
          </a:p>
          <a:p>
            <a:pPr lvl="1">
              <a:buFont typeface="Arial" panose="020B0604020202020204" pitchFamily="34" charset="0"/>
              <a:buChar char="•"/>
            </a:pPr>
            <a:r>
              <a:rPr lang="de-DE" sz="1600" dirty="0"/>
              <a:t>NÖ-Vereine und Schulen</a:t>
            </a:r>
          </a:p>
          <a:p>
            <a:pPr lvl="1">
              <a:buFont typeface="Arial" panose="020B0604020202020204" pitchFamily="34" charset="0"/>
              <a:buChar char="•"/>
            </a:pPr>
            <a:r>
              <a:rPr lang="de-DE" sz="1600" dirty="0"/>
              <a:t>Kooperationspartner</a:t>
            </a:r>
            <a:r>
              <a:rPr lang="de-DE" sz="1600" b="1" dirty="0"/>
              <a:t>:  </a:t>
            </a:r>
            <a:r>
              <a:rPr lang="de-DE" sz="1600" dirty="0"/>
              <a:t>Willendorf, Stockerau, Jedenspeigen </a:t>
            </a:r>
          </a:p>
          <a:p>
            <a:pPr lvl="1">
              <a:buFont typeface="Arial" panose="020B0604020202020204" pitchFamily="34" charset="0"/>
              <a:buChar char="•"/>
            </a:pPr>
            <a:r>
              <a:rPr lang="de-DE" sz="2000" b="1" dirty="0"/>
              <a:t>Kontakt: lena.ambrosi@oefb.at - 0676 7200829</a:t>
            </a:r>
          </a:p>
          <a:p>
            <a:pPr lvl="1">
              <a:buFont typeface="Arial" panose="020B0604020202020204" pitchFamily="34" charset="0"/>
              <a:buChar char="•"/>
            </a:pPr>
            <a:r>
              <a:rPr lang="de-AT" sz="2000" dirty="0">
                <a:hlinkClick r:id="rId3"/>
              </a:rPr>
              <a:t>oefb.at/</a:t>
            </a:r>
            <a:r>
              <a:rPr lang="de-AT" sz="2000" dirty="0" err="1">
                <a:hlinkClick r:id="rId3"/>
              </a:rPr>
              <a:t>oefb</a:t>
            </a:r>
            <a:r>
              <a:rPr lang="de-AT" sz="2000" dirty="0">
                <a:hlinkClick r:id="rId3"/>
              </a:rPr>
              <a:t>/</a:t>
            </a:r>
            <a:r>
              <a:rPr lang="de-AT" sz="2000" dirty="0" err="1">
                <a:hlinkClick r:id="rId3"/>
              </a:rPr>
              <a:t>Fussball</a:t>
            </a:r>
            <a:r>
              <a:rPr lang="de-AT" sz="2000" dirty="0">
                <a:hlinkClick r:id="rId3"/>
              </a:rPr>
              <a:t>-Aktiv/</a:t>
            </a:r>
            <a:r>
              <a:rPr lang="de-AT" sz="2000" dirty="0" err="1">
                <a:hlinkClick r:id="rId3"/>
              </a:rPr>
              <a:t>Breitenfussball</a:t>
            </a:r>
            <a:r>
              <a:rPr lang="de-AT" sz="2000" dirty="0">
                <a:hlinkClick r:id="rId3"/>
              </a:rPr>
              <a:t>/</a:t>
            </a:r>
            <a:r>
              <a:rPr lang="de-AT" sz="2000" dirty="0" err="1">
                <a:hlinkClick r:id="rId3"/>
              </a:rPr>
              <a:t>TWOgether</a:t>
            </a:r>
            <a:endParaRPr lang="de-AT" sz="2000" dirty="0"/>
          </a:p>
          <a:p>
            <a:pPr lvl="1">
              <a:buFont typeface="Arial" panose="020B0604020202020204" pitchFamily="34" charset="0"/>
              <a:buChar char="•"/>
            </a:pPr>
            <a:endParaRPr lang="de-AT" sz="2000" dirty="0"/>
          </a:p>
          <a:p>
            <a:pPr lvl="1">
              <a:buFont typeface="Arial" panose="020B0604020202020204" pitchFamily="34" charset="0"/>
              <a:buChar char="•"/>
            </a:pPr>
            <a:endParaRPr lang="de-AT" sz="2000" dirty="0"/>
          </a:p>
          <a:p>
            <a:pPr lvl="1">
              <a:buFont typeface="Arial" panose="020B0604020202020204" pitchFamily="34" charset="0"/>
              <a:buChar char="•"/>
            </a:pPr>
            <a:endParaRPr lang="de-AT" sz="2000" dirty="0"/>
          </a:p>
          <a:p>
            <a:pPr lvl="1">
              <a:buFont typeface="Arial" panose="020B0604020202020204" pitchFamily="34" charset="0"/>
              <a:buChar char="•"/>
            </a:pPr>
            <a:endParaRPr lang="de-DE" sz="2000" dirty="0"/>
          </a:p>
        </p:txBody>
      </p:sp>
      <p:sp>
        <p:nvSpPr>
          <p:cNvPr id="5" name="Foliennummernplatzhalter 4">
            <a:extLst>
              <a:ext uri="{FF2B5EF4-FFF2-40B4-BE49-F238E27FC236}">
                <a16:creationId xmlns:a16="http://schemas.microsoft.com/office/drawing/2014/main" id="{A1FF5F8B-CD4A-7F60-1279-45AC4533EE12}"/>
              </a:ext>
            </a:extLst>
          </p:cNvPr>
          <p:cNvSpPr>
            <a:spLocks noGrp="1"/>
          </p:cNvSpPr>
          <p:nvPr>
            <p:ph type="sldNum" sz="quarter" idx="4"/>
          </p:nvPr>
        </p:nvSpPr>
        <p:spPr/>
        <p:txBody>
          <a:bodyPr/>
          <a:lstStyle/>
          <a:p>
            <a:pPr algn="ctr"/>
            <a:r>
              <a:rPr lang="de-AT" sz="1800" dirty="0"/>
              <a:t>25</a:t>
            </a:r>
            <a:endParaRPr lang="de-DE" sz="18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AF4CC-5D04-6809-5E79-9068F02D2697}"/>
              </a:ext>
            </a:extLst>
          </p:cNvPr>
          <p:cNvSpPr>
            <a:spLocks noGrp="1"/>
          </p:cNvSpPr>
          <p:nvPr>
            <p:ph type="title"/>
          </p:nvPr>
        </p:nvSpPr>
        <p:spPr/>
        <p:txBody>
          <a:bodyPr/>
          <a:lstStyle/>
          <a:p>
            <a:r>
              <a:rPr lang="de-AT" dirty="0"/>
              <a:t>Mädchen 26/27</a:t>
            </a:r>
          </a:p>
        </p:txBody>
      </p:sp>
      <p:sp>
        <p:nvSpPr>
          <p:cNvPr id="3" name="Inhaltsplatzhalter 2">
            <a:extLst>
              <a:ext uri="{FF2B5EF4-FFF2-40B4-BE49-F238E27FC236}">
                <a16:creationId xmlns:a16="http://schemas.microsoft.com/office/drawing/2014/main" id="{2B47AA4A-AC1E-68C2-0A80-183289F100BB}"/>
              </a:ext>
            </a:extLst>
          </p:cNvPr>
          <p:cNvSpPr>
            <a:spLocks noGrp="1"/>
          </p:cNvSpPr>
          <p:nvPr>
            <p:ph idx="1"/>
          </p:nvPr>
        </p:nvSpPr>
        <p:spPr>
          <a:xfrm>
            <a:off x="388057" y="980728"/>
            <a:ext cx="8229600" cy="5134476"/>
          </a:xfrm>
        </p:spPr>
        <p:txBody>
          <a:bodyPr>
            <a:normAutofit fontScale="77500" lnSpcReduction="20000"/>
          </a:bodyPr>
          <a:lstStyle/>
          <a:p>
            <a:pPr algn="ctr"/>
            <a:r>
              <a:rPr lang="de-AT" sz="3200" b="1" i="1" u="sng" dirty="0"/>
              <a:t>HERAUSFORFERUNGEN</a:t>
            </a:r>
          </a:p>
          <a:p>
            <a:pPr algn="ctr"/>
            <a:endParaRPr lang="de-AT" b="1" u="sng" dirty="0"/>
          </a:p>
          <a:p>
            <a:pPr algn="ctr"/>
            <a:r>
              <a:rPr lang="de-AT" b="1" u="sng" dirty="0"/>
              <a:t>NÖFV Mädchenfußball </a:t>
            </a:r>
            <a:r>
              <a:rPr lang="mr-IN" b="1" u="sng" dirty="0"/>
              <a:t>–</a:t>
            </a:r>
            <a:r>
              <a:rPr lang="de-AT" b="1" u="sng" dirty="0"/>
              <a:t> Resilienzmodell</a:t>
            </a:r>
          </a:p>
          <a:p>
            <a:pPr marL="0" indent="0" algn="ctr">
              <a:buNone/>
            </a:pPr>
            <a:endParaRPr lang="de-DE" b="1" u="sng" dirty="0"/>
          </a:p>
          <a:p>
            <a:r>
              <a:rPr lang="de-DE" b="1" dirty="0"/>
              <a:t>Ziel</a:t>
            </a:r>
            <a:r>
              <a:rPr lang="de-DE" dirty="0"/>
              <a:t>: Ein widerstandsfähiges NÖFV Mädchenfördersystem, das nachhaltig </a:t>
            </a:r>
          </a:p>
          <a:p>
            <a:r>
              <a:rPr lang="de-DE" dirty="0"/>
              <a:t>funktioniert und Rückgänge, Engpässe oder Veränderungen gut abfedert.</a:t>
            </a:r>
          </a:p>
          <a:p>
            <a:endParaRPr lang="de-DE" dirty="0"/>
          </a:p>
          <a:p>
            <a:r>
              <a:rPr lang="de-DE" b="1" dirty="0"/>
              <a:t>Kernprinzip</a:t>
            </a:r>
            <a:r>
              <a:rPr lang="de-DE" dirty="0"/>
              <a:t>: Das Mädchen/ die Mädchen stehen im Mittelpunkt – getragen von Zusammenarbeit auf allen Ebenen.</a:t>
            </a:r>
          </a:p>
          <a:p>
            <a:endParaRPr lang="de-DE" dirty="0"/>
          </a:p>
          <a:p>
            <a:pPr algn="ctr"/>
            <a:r>
              <a:rPr lang="de-DE" b="1" u="sng" dirty="0"/>
              <a:t>Zentrale Ebenen</a:t>
            </a:r>
          </a:p>
          <a:p>
            <a:pPr marL="0" indent="0" algn="ctr">
              <a:buNone/>
            </a:pPr>
            <a:endParaRPr lang="de-DE" dirty="0"/>
          </a:p>
          <a:p>
            <a:pPr lvl="0"/>
            <a:r>
              <a:rPr lang="de-DE" b="1" dirty="0"/>
              <a:t>Spielerinnen</a:t>
            </a:r>
            <a:r>
              <a:rPr lang="de-DE" dirty="0"/>
              <a:t>: Freude, Sicherheit, Zugehörigkeit und altersgerechte Entwicklung als Basis.</a:t>
            </a:r>
          </a:p>
          <a:p>
            <a:pPr lvl="0"/>
            <a:r>
              <a:rPr lang="de-DE" b="1" dirty="0"/>
              <a:t>Vereine</a:t>
            </a:r>
            <a:r>
              <a:rPr lang="de-DE" dirty="0"/>
              <a:t>: Qualifizierte </a:t>
            </a:r>
            <a:r>
              <a:rPr lang="de-DE" dirty="0" err="1"/>
              <a:t>Trainer:innen</a:t>
            </a:r>
            <a:r>
              <a:rPr lang="de-DE" dirty="0"/>
              <a:t>, klare, motivierte Ansprechpartner.</a:t>
            </a:r>
          </a:p>
          <a:p>
            <a:pPr lvl="0"/>
            <a:r>
              <a:rPr lang="de-DE" b="1" dirty="0"/>
              <a:t>JHG</a:t>
            </a:r>
            <a:r>
              <a:rPr lang="de-DE" dirty="0"/>
              <a:t>: Koordination, Austausch, Organisation von Bewerben/Events und Stabilisierung bei Engpässen.</a:t>
            </a:r>
          </a:p>
          <a:p>
            <a:pPr lvl="0"/>
            <a:r>
              <a:rPr lang="de-DE" b="1" dirty="0"/>
              <a:t>NÖFV</a:t>
            </a:r>
            <a:r>
              <a:rPr lang="de-DE" dirty="0"/>
              <a:t>: Strategische Leitlinien, Ausbildung, Unterstützung der JHG &amp; Vereine.</a:t>
            </a:r>
          </a:p>
          <a:p>
            <a:pPr lvl="0"/>
            <a:r>
              <a:rPr lang="de-DE" b="1" dirty="0"/>
              <a:t>Umfeld &amp; Netzwerk</a:t>
            </a:r>
            <a:r>
              <a:rPr lang="de-DE" dirty="0"/>
              <a:t>: Eltern, Schulen, Gemeinden und Ehrenamtliche als unterstützende Partner.</a:t>
            </a:r>
          </a:p>
          <a:p>
            <a:endParaRPr lang="de-AT" dirty="0"/>
          </a:p>
        </p:txBody>
      </p:sp>
      <p:sp>
        <p:nvSpPr>
          <p:cNvPr id="4" name="Foliennummernplatzhalter 3">
            <a:extLst>
              <a:ext uri="{FF2B5EF4-FFF2-40B4-BE49-F238E27FC236}">
                <a16:creationId xmlns:a16="http://schemas.microsoft.com/office/drawing/2014/main" id="{D1A5BBA1-09F1-5CF5-74B2-3B9D80694F89}"/>
              </a:ext>
            </a:extLst>
          </p:cNvPr>
          <p:cNvSpPr>
            <a:spLocks noGrp="1"/>
          </p:cNvSpPr>
          <p:nvPr>
            <p:ph type="sldNum" sz="quarter" idx="4"/>
          </p:nvPr>
        </p:nvSpPr>
        <p:spPr/>
        <p:txBody>
          <a:bodyPr/>
          <a:lstStyle/>
          <a:p>
            <a:pPr algn="ctr"/>
            <a:r>
              <a:rPr lang="de-DE" sz="1800" dirty="0"/>
              <a:t>26</a:t>
            </a:r>
          </a:p>
        </p:txBody>
      </p:sp>
    </p:spTree>
    <p:extLst>
      <p:ext uri="{BB962C8B-B14F-4D97-AF65-F5344CB8AC3E}">
        <p14:creationId xmlns:p14="http://schemas.microsoft.com/office/powerpoint/2010/main" val="2307619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9482620-D8E6-B603-37AB-E48D0DA9B113}"/>
              </a:ext>
            </a:extLst>
          </p:cNvPr>
          <p:cNvSpPr>
            <a:spLocks noGrp="1"/>
          </p:cNvSpPr>
          <p:nvPr>
            <p:ph type="title"/>
          </p:nvPr>
        </p:nvSpPr>
        <p:spPr/>
        <p:txBody>
          <a:bodyPr>
            <a:normAutofit/>
          </a:bodyPr>
          <a:lstStyle/>
          <a:p>
            <a:r>
              <a:rPr lang="de-AT" dirty="0"/>
              <a:t>Mädchen 26_27</a:t>
            </a:r>
            <a:endParaRPr lang="de-DE" dirty="0"/>
          </a:p>
        </p:txBody>
      </p:sp>
      <p:sp>
        <p:nvSpPr>
          <p:cNvPr id="3" name="Inhaltsplatzhalter 2"/>
          <p:cNvSpPr>
            <a:spLocks noGrp="1"/>
          </p:cNvSpPr>
          <p:nvPr>
            <p:ph idx="1"/>
          </p:nvPr>
        </p:nvSpPr>
        <p:spPr>
          <a:xfrm>
            <a:off x="467544" y="1268760"/>
            <a:ext cx="8229600" cy="5256584"/>
          </a:xfrm>
          <a:prstGeom prst="rect">
            <a:avLst/>
          </a:prstGeom>
        </p:spPr>
        <p:txBody>
          <a:bodyPr>
            <a:normAutofit fontScale="92500" lnSpcReduction="10000"/>
          </a:bodyPr>
          <a:lstStyle/>
          <a:p>
            <a:r>
              <a:rPr lang="de-DE" sz="3500" b="1" dirty="0"/>
              <a:t>Reine Mädchenmannschaften</a:t>
            </a:r>
          </a:p>
          <a:p>
            <a:pPr lvl="1">
              <a:buFont typeface="Arial" panose="020B0604020202020204" pitchFamily="34" charset="0"/>
              <a:buChar char="•"/>
            </a:pPr>
            <a:r>
              <a:rPr lang="de-DE" sz="2200" dirty="0"/>
              <a:t> Bei Teilnahme im Burschenbewerb max. 1 Jahr Altersunterschied</a:t>
            </a:r>
          </a:p>
          <a:p>
            <a:endParaRPr lang="de-AT" sz="2600" b="1" dirty="0"/>
          </a:p>
          <a:p>
            <a:r>
              <a:rPr lang="de-AT" sz="3500" b="1" dirty="0"/>
              <a:t>Meisterschaft</a:t>
            </a:r>
          </a:p>
          <a:p>
            <a:pPr lvl="1">
              <a:buFont typeface="Arial" panose="020B0604020202020204" pitchFamily="34" charset="0"/>
              <a:buChar char="•"/>
            </a:pPr>
            <a:r>
              <a:rPr lang="de-AT" sz="2200" dirty="0"/>
              <a:t>Damen Mannschaft Mädchen verpflichtend </a:t>
            </a:r>
          </a:p>
          <a:p>
            <a:pPr lvl="1">
              <a:buFont typeface="Arial" panose="020B0604020202020204" pitchFamily="34" charset="0"/>
              <a:buChar char="•"/>
            </a:pPr>
            <a:r>
              <a:rPr lang="de-AT" sz="2200" dirty="0"/>
              <a:t>U14 möglich ?</a:t>
            </a:r>
          </a:p>
          <a:p>
            <a:pPr lvl="1">
              <a:buFont typeface="Arial" panose="020B0604020202020204" pitchFamily="34" charset="0"/>
              <a:buChar char="•"/>
            </a:pPr>
            <a:r>
              <a:rPr lang="de-AT" sz="2200" dirty="0"/>
              <a:t>Neue Meisterschaft Kinder(Mädchen) U13?, U12 ?</a:t>
            </a:r>
          </a:p>
          <a:p>
            <a:pPr lvl="1">
              <a:buFont typeface="Arial" panose="020B0604020202020204" pitchFamily="34" charset="0"/>
              <a:buChar char="•"/>
            </a:pPr>
            <a:r>
              <a:rPr lang="de-AT" sz="2200" dirty="0"/>
              <a:t>gemeinsam mit JHG Nord ?</a:t>
            </a:r>
          </a:p>
          <a:p>
            <a:pPr lvl="1">
              <a:buFont typeface="Arial" panose="020B0604020202020204" pitchFamily="34" charset="0"/>
              <a:buChar char="•"/>
            </a:pPr>
            <a:r>
              <a:rPr lang="de-AT" sz="2200" dirty="0"/>
              <a:t>Matchtermine im Vorfeld ?</a:t>
            </a:r>
          </a:p>
          <a:p>
            <a:pPr lvl="1">
              <a:buFont typeface="Arial" panose="020B0604020202020204" pitchFamily="34" charset="0"/>
              <a:buChar char="•"/>
            </a:pPr>
            <a:r>
              <a:rPr lang="de-AT" sz="2200" dirty="0">
                <a:solidFill>
                  <a:srgbClr val="FF0000"/>
                </a:solidFill>
              </a:rPr>
              <a:t>Diskussion im Anschluss</a:t>
            </a:r>
          </a:p>
          <a:p>
            <a:pPr>
              <a:buNone/>
            </a:pPr>
            <a:endParaRPr lang="de-AT" b="1" dirty="0"/>
          </a:p>
          <a:p>
            <a:r>
              <a:rPr lang="de-AT" sz="3500" b="1" dirty="0"/>
              <a:t>Mädchen EVN CUP</a:t>
            </a:r>
          </a:p>
          <a:p>
            <a:pPr lvl="1"/>
            <a:r>
              <a:rPr lang="de-AT" sz="2200" dirty="0"/>
              <a:t>EVN derzeit keine Änderung</a:t>
            </a:r>
            <a:endParaRPr lang="de-AT" sz="2200" b="1" dirty="0"/>
          </a:p>
          <a:p>
            <a:pPr lvl="1"/>
            <a:r>
              <a:rPr lang="de-DE" sz="2200" dirty="0"/>
              <a:t>EVN Girls Day siehe Homepage</a:t>
            </a:r>
          </a:p>
          <a:p>
            <a:pPr>
              <a:buNone/>
            </a:pPr>
            <a:endParaRPr lang="de-DE" sz="1500" dirty="0"/>
          </a:p>
        </p:txBody>
      </p:sp>
      <p:sp>
        <p:nvSpPr>
          <p:cNvPr id="2" name="Foliennummernplatzhalter 1">
            <a:extLst>
              <a:ext uri="{FF2B5EF4-FFF2-40B4-BE49-F238E27FC236}">
                <a16:creationId xmlns:a16="http://schemas.microsoft.com/office/drawing/2014/main" id="{A7457F48-4469-4D1F-59F4-5491686DF9F9}"/>
              </a:ext>
            </a:extLst>
          </p:cNvPr>
          <p:cNvSpPr>
            <a:spLocks noGrp="1"/>
          </p:cNvSpPr>
          <p:nvPr>
            <p:ph type="sldNum" sz="quarter" idx="4"/>
          </p:nvPr>
        </p:nvSpPr>
        <p:spPr/>
        <p:txBody>
          <a:bodyPr/>
          <a:lstStyle/>
          <a:p>
            <a:pPr algn="ctr"/>
            <a:r>
              <a:rPr lang="de-AT" sz="1800" dirty="0"/>
              <a:t>27</a:t>
            </a:r>
            <a:endParaRPr lang="de-DE" sz="1800" dirty="0"/>
          </a:p>
        </p:txBody>
      </p:sp>
      <p:sp>
        <p:nvSpPr>
          <p:cNvPr id="2050" name="AutoShape 2" descr="data:image/png;base64,iVBORw0KGgoAAAANSUhEUgAACAAAAAUfCAYAAAAh8AK+AAAQAElEQVR4AezdB3wUxdvA8V9C6L13BHvv/bW3v72iqNi7AtIFUewNREAELKCCHRRFRcXeC/au9A4JCYFASC/vXBAVK2BI7i6/fG5yyd2W5/nu7uzuzOSSWOyXAgoooIACCiiggAIKKKCAAgrEu4D5KaCAAgoooIACCiiggAIKKKBA/AsUJ+KXAgoooIACCiiggAIKKKCAAgrEuYDpKaCAAgoooIACCiiggAIKKKBA/AuAAwAqwlY2RwUUUEABBRRQQAEFFFBAgYotYPYKKKCAAgoooIACCiiggAIKKBD/AiFDBwAEBB8KKKCAAgoooIACCiiggAIKxLOAuSmggAIKKKCAAgoooIACCiigQPwLRDJ0AEBEwaKAAgoooIACCiiggAIKKKBA/AqYmQIKKKCAAgoooIACCiiggAIKxL9ASYYOAChh8JsCCiiggAIKKKCAAgoooIAC8SpgXgoooIACCiiggAIKKKCAAgooEP8CqzN0AMBqB78roIACCiiggAIKKKCAAgooEJ8CZqWAAgoooIACCiiggAIKKKCAAvEv8EuGDgD4BcInBRRQQAEFFFBAAQUUUEABBeJRwJwUUEABBRRQQAEFFFBAAQUUUCD+BdZk6ACANRI+K6CAAgoooIACCiiggAIKKBB/AmakgAIKKKCAAgoooIACCiiggALxL/Brhg4A+JXCHxRQQAEFFFBAAQUUUEABBRSINwHzUUABBRRQQAEFFFBAAQUUUECB+Bf4LUMHAPxm4U8KKKCAAgoooIACCiiggAIKxJeA2SiggAIKKKCAAgoooIACCiigQPwL/C5DBwD8DsMfFVBAAQUUUEABBRRQQAEFFIgnAXNRQAEFFFBAAQUUUEABBRRQQIH4F/h9hg4A+L2GPyuggAIKKKCAAgoooIACCigQPwJmooACCiiggAIKKKCAAgoooIAC8S+wVoYOAFiLw18UUEABBRRQQAEFFFBAAQUUiBcB81BAAQUUUEABBRRQQAEFFFBAgfgXWDtDBwCs7eFvCiiggAIKKKCAAgoooIACCsSHgFkooIACCiiggAIKKKCAAgoooED8C/whQwcA/AHEXxVQQAEFFFBAAQUUUEABBRSIBwFzUEABBRRQQAEFFFBAAQUUUECB+Bf4Y4YOAPijiL8roIACCiiggAIKKKCAAgooEPsCZqCAAgoooIACCiiggAIKKKCAAvEv8KcMHQDwJxJfUEABBRRQQAEFFFBAAQUUUCDWBYxfAQUUUEABBRRQQAEFFFBAAQXiX+DPGToA4M8mvqKAAgoooIACCiiggAIKKKBAbAsYvQIKKKCAAgoooIACCiiggAIKxL/AX2ToAIC/QPElBRRQQAEFFFBAAQUUUEABBWJZwNgVUEABBRRQQAEFFFBAAQUUUCD+Bf4qQwcA/JWKrymggAIKKKCAAgoooIACCigQuwJGroACCiiggAIKKKCAAgoooIAC8S/wlxk6AOAvWXxRAQUUUEABBRRQQAEFFFBAgVgVMG4FFFBAAQUUUEABBRRQQAEFFIh/gb/O0AEAf+3iqwoooIACCiiggAIKKKCAAgrEpoBRK6CAAgoooIACCiiggAIKKKBA/Av8TYYOAPgbGF9WQAEFFFBAAQUUUEABBRRQIBYFjFkBBRRQQAEFFFBAAQUUUEABBeJf4O8ydADA38n4ugIKKKCAAgoooIACCiiggAKxJ2DECiiggAIKKKCAAgoooIACCigQ/wJ/m6EDAP6WxjcUUEABBRRQQAEFFFBAAQUUiDUB41VAAQUUUEABBRRQQAEFFFBAgfgX+PsMHQDw9za+o4ACCiiggAIKKKCAAgoooEBsCRitAgoooIACCiiggAIKKKCAAgrEv8A/ZOgAgH/A8S0FFFBAAQUUUEABBRRQQAEFYknAWBVQQAEFFFBAAQUUUEABBRRQIP4F/ilDBwD8k47vKaCAAgoooIACCiiggAIKKBA7AkaqgAIKKKCAAgoooIACCiiggALxL/CPGToA4B95fFMBBRRQQAEFFFBAAQUUUECBWBEwTgUUUEABBRRQQAEFFFBAAQUUiH+Bf87QAQD/7OO7CiiggAIKKKCAAgoooIACCsSGgFEqoIACCiiggAIKKKCAAgoooED8C/xLhg4A+Bcg31ZAAQUUUEABBRRQQAEFFFAgFgSMUQEFFFBAAQUUUEABBRRQQAEF4l/g3zJ0AMC/Cfm+AgoooIACCiiggAIKKKCAAtEvYIQKKKCAAgoooIACCiiggAIKKBD/Av+aoQMA/pXICRRQQAEFFFBAAQUUUEABBRSIdgHjU0ABBRRQQAEFFFBAAQUUUECB+Bf49wwdAPDvRk6hgAIKKKCAAgoooIACCiigQHQLGJ0CCiiggAIKKKCAAgoooIACCsS/wDpk6ACAdUByEgUUUEABBRRQQAEFFFBAAQWiWcDYFFBAAQUUUEABBRRQQAEFFFAg/gXWJUMHAKyLktMooIACCiiggAIKKKCAAgooEL0CRqaAAgoooIACCiiggAIKKKCAAvEvsE4ZOgBgnZicSAEFFFBAAQUUUEABBRRQQIFoFTAuBRRQQAEFFFBAAQUUUEABBRSIf4F1y9ABAOvm5FQKKKCAAgoooIACCiiggAIKRKeAUSmggAIKKKCAAgoooIACCiigQPwLrGOGDgBYRygnU0ABBRRQQAEFFFBAAQUUUCAaBYxJAQUUUEABBRRQQAEFFFBAAQXiX2BdM3QAwLpKOZ0CCiiggAIKKKCAAgoooIAC0SdgRAoooIACCiiggAIKKKCAAgooEP8C65yhAwDWmcoJFVBAAQUUUEABBRRQQAEFFIg2AeNRQAEFFFBAAQUUUEABBRRQQIH4F1j3DB0AsO5WTqmAAgoooIACCiiggAIKKKBAdAkYjQIKKKCAAgoooIACCiiggAIKxL/AemToAID1wHJSBRRQQAEFFFBAAQUUUEABBaJJwFgUUEABBRRQQAEFFFBAAQUUUCD+BdYnQwcArI+W0yqggAIKKKCAAgoooIACCigQPQJGooACCiiggAIKKKCAAgoooIAC8S+wXhk6AGC9uJxYAQUUUEABBRRQQAEFFFBAgWgRMA4FFFBAAQUUUEABBRRQQAEFFIh/gfXL0AEA6+fl1AoooIACCiiggAIKKKCAAgpEh4BRKKCAAgoooIACCiiggAIKKKBA/AusZ4YOAFhPMCdXQAEFFFBAAQUUUEABBRRQIBoEjEEBBRRQQAEFFFBAAQUUUEABBeJfYH0zdADA+oo5vQIKKKCAAgoooIACCiiggALlL2AECiiggAIKKKCAAgoooIACCigQ/wLrnaEDANabzBkUUEABBRRQQAEFFFBAAQUUKG8B16+AAgoooIACCiiggAIKKKCAAvEvsP4ZOgBg/c2cQwEFFFBAAQUUUEABBRRQQIHyFXDtCiiggAIKKKCAAgoooIACCigQ/wIbkKEDADYAzVkUUEABBRRQQAEFFFBAAQUUKE8B162AAgoooIACCiiggAIKKKCAAvEvsCEZOgBgQ9ScRwEFFFBAAQUUUEABBRRQQIHyE3DNCiiggAIKKKCAAgoooIACCigQ/wIblKEDADaIzZkUUEABBRRQQAEFFFBAAQUUKC8B16uAAgoooIACCiiggAIKKKCAAvEvsGEZOgBgw9ycSwEFFFBAAQUUUEABBRRQQIHyEXCtCiiggAIKKKCAAgoooIACCigQ/wIbmKEDADYQztkUUEABBRRQQAEFFFBAAQUUKA8B16mAAgoooIACCiiggAIKKKCAAvEvsKEZOgBgQ+WcTwEFFFBAAQUUUEABBRRQQIGyF3CNCiiggAIKKKCAAgoooIACCigQ/wIbnKEDADaYzhkVUEABBRRQQAEFFFBAAQUUKGsB16eAAgoooIACCiiggAIKKKCAAvEvsOEZOgBgw+2cUwEFFFBAAQUUUEABBRRQQIGyFXBtCiiggAIKKKCAAgoooIACCigQ/wL/IUMHAPwHPGdVQAEFFFBAAQUUUEABBRRQoCwFXJcCCiiggAIKKKCAAgoooIACCsS/wH/J0AEA/0XPeRVQQAEFFFBAAQUUUEABBRQoOwHXpIACCiiggAIKKKCAAgoooIAC8S/wnzJ0AMB/4nNmBRRQQAEFFFBAAQUUUEABBcpKwPUooIACCiiggAIKKKCAAgoooED8C/y3DB0A8N/8nFsBBRRQQAEFFFBAAQUUUECBshFwLQoooIACCiiggAIKKKCAAgooEP8C/zFDBwD8R0BnV0ABBRRQQAEFFFBAAQUUUKAsBFyHAgoooIACCiiggAIKKKCAAgrEv8B/zdABAP9V0PkVUEABBRRQQAEFFFBAAQUU2PgCrkEBBRRQQAEFFFBAAQUUUEABBeJf4D9n6ACA/0zoAhRQQAEFFFBAAQUUUEABBRTY2AIuXwEFFFBAAQUUUEABBRRQQAEF4l/gv2foAID/bugSFFBAAQUUUEABBRRQQAEFFNi4Ai5dAQUUUEABBRRQQAEFFFBAAQXiX6AUMnQAQCkguggFFFBAAQUUUEABBRRQQAEFNqaAy1ZAAQUUUEABBRRQQAEFFFBAgfgXKI0MHQBQGoouQwEFFFBAAQUUUEABBRRQQIGNJ+CSFVBAAQUUUEABBRRQQAEFFFAg/gVKJUMHAJQKowtRQAEFFFBAAQUUUEABBRRQYGMJuFwFFFBAAQUUUEABBRRQQAEFFIh/gdLJ0AEApePoUhRQQAEFFFBAAQUUUEABBRTYOAIuVQEFFFBAAQUUUEABBRRQQAEF4l+glDJ0AEApQboYBRRQQAEFFFBAAQUUUEABBTaGgMtUQAEFFFBAAQUUUEABBRRQQIH4FyitDB0AUFqSLkcBBRRQQAEFFFBAAQUUUECB0hdwiQoooIACCiiggAIKKKCAAgooEP8CpZahAwBKjdIFKaCAAgoooIACCiiggAIKKFDaAi5PAQUUUEABBRRQQAEFFFBAAQXiX6D0MnQAQOlZuiQFFFBAAQUUUEABBRRQQAEFSlfApSmggAIKKKCAAgoooIACCiigQPwLlGKGDgAoRUwXpYACCiiggAIKKKCAAgoooEBpCrgsBRRQQAEFFFBAAQUUUEABBRSIf4HSzNABAKWp6bIUUEABBRRQQAEFFFBAAQUUKD0Bl6SAAgoooIACCiiggAIKKKCAAvEvUKoZOgCgVDldmAIKKKCAAgoooIACCiiggAKlJeByFFBAAQUUUEABBRRQQAEFFFAg/gVKN0MHAJSup0tTQAEFFFBAAQUUUEABBRRQoHQEXIoCCiiggAIKKKCAAgoooIACCsS/QCln6ACAUgZ1cQoooIACCiiggAIKKKCAAgqUhoDLUEABBRRQQAEFFFBAAQUUUECB+Bco7QwdAFDaoi5PAQUUUEABBRRQQAEFFFBAgf8u4BIUUEABBRRQQAEFFFBAAQUUUCD+BUo9QwcAlDqpC1RAAQUUUEABBRRQQAEFFFDgvwo49I1sJwAAEABJREFUvwIKKKCAAgoooIACCiiggAIKxL9A6WfoAIDSN3WJCiiggAIKKKCAAgoooIACCvw3AedWQAEFFFBAAQUUUEABBRRQQIH4F9gIGToAYCOgukgFFFBAAQUUUEABBRRQQAEF/ouA8yqggAIKKKCAAgoooIACCiigQPwLbIwMHQCwMVRdpgIKKKCAAgoooIACCiiggAIbLuCcCiiggAIKKKCAAgoooIACCigQ/wIbJUMHAGwUVheqgAIKKKCAAgoooIACCiigwIYKOJ8CCiiggAIKKKCAAgoooIACCsS/wMbJ0AEAG8fVpSqggAIKKKCAAgoooIACCiiwYQLOpYACCiiggAIKKKCAAgoooIAC8S+wkTJ0AMBGgnWxCiiggAIKKKCAAgoooIACCmyIgPMooIACCiiggAIKKKCAAgoooED8C2ysDB0AsLFkXa4CCiiggAIKKKCAAgoooIAC6y/gHAoooIACCiiggAIKKKCAAgooEP8CGy1DBwBsNFoXrIACCiiggAIKKKCAAgoooMD6Cji9AgoooIACCiiggAIKKKCAAgrEv8DGy9ABABvP1iUroIACCiiggAIKKKCAAgoosH4CTq2AAgoooIACCiiggAIKKKCAAvEvsBEzdADARsR10QoooIACCiiggAIKKKCAAgqsj4DTKqCAAgoooIACCiiggAIKKKBA/AtszAwdALAxdV22AgoooIACCiiggAIKKKCAAusu4JQKKKCAAgoooIACCiiggAIKKBD/Ahs1QwcAbFReF66AAgoooIACCiiggAIKKKDAugo4nQIKKKCAAgoooIACCiiggAIKxL/Axs3QAQAb19elK6CAAgoooIACCiiggAIKKLBuAk6lgAIKKKCAAgoooIACCiiggALxL7CRM3QAwEYGdvEKKKCAAgoooIACCiiggAIKrIuA0yiggAIKKKCAAgoooIACCiigQPwLbOwMHQCwsYVdvgIKKKCAAgoooIACCiiggAL/LuAUCiiggAIKKKCAAgoooIACCigQ/wIbPUMHAGx0YleggAIKKKCAAgoooIACCiigwL8J+L4CCiiggAIKKKCAAgoooIACCsS/wMbP0AEAG9/YNSiggAIKKKCAAgoooIACCijwzwK+q4ACCiiggAIKKKCAAgoooIAC8S9QBhk6AKAMkF2FAgoooIACCiiggAIKKKCAAv8k4HsKKKCAAgoooIACCiiggAIKKBD/AmWRoQMAykLZdSiggAIKKKCAAgoooIACCijw9wK+o4ACCiiggAIKKKCAAgoooIAC8S9QJhk6AKBMmF2JAgoooIACCiiggAIKKKCAAn8n4OsKKKCAAgoooIACCiiggAIKKBD/AmWToQMAysbZtSiggAIKKKCAAgoooIACCijw1wK+qoACCiiggAIKKKCAAgoooIAC8S9QRhk6AKCMoF2NAgoooIACCiiggAIKKKCAAn8l4GsKKKCAAgoooIACCiiggAIKKBD/AmWVoQMAykra9SiggAIKKKCAAgoooIACCijwZwFfUUABBRRQQAEFFFBAAQUUUECB+BcoswwdAFBm1K5IAQUUUEABBRRQQAEFFFBAgT8K+LsCCiiggAIKKKCAAgoooIACCsS/QNll6ACAsrN2TQoooIACCiiggAIKKKCAAgqsLeBvCiiggAIKKKCAAgoooIACCigQ/wJlmKEDAMoQ21UpoIACCiiggAIKKKCAAgoo8HsBf1ZAAQUUUEABBRRQQAEFFFBAgfgXKMsMHQBQltquSwEFFFBAAQUUUEABBRRQQIHfBPxJAQUUUEABBRRQQAEFFFBAAQXiX6BMM3QAQJlyuzIFFFBAAQUUUEABBRRQQAEF1gj4rIACCiiggAIKKKCAAgoooIAC8S9Qthk6AKBsvV2bAgoooIACCiiggAIKKKCAAqsF/K6AAgoooIACCiiggAIKKKCAAvEvUMYZOgCgjMFdnQIKKKCAAgoooIACCiiggAIRAYsCCiiggAIKKKCAAgoooIACCsS/QFln6ACAshZ3fQoooIACCiiggAIKKKCAAgqABgoooIACCiiggAIKKKCAAgooEP8CZZ6hAwDKnNwVKqCAAgoooIACCiiggAIKKKCAAgoooIACCiiggAIKKKCAAgrEv0DZZ+gAgLI3d40KKKCAAgoooIACCiiggAIVXcD8FVBAAQUUUEABBRRQQAEFFFAg/gXKIUMHAJQDuqtUQAEFFFBAAQUUUEABBRSo2AJmr4ACCiiggAIKKKCAAgoooIAC8S9QHhk6AKA81F2nAgoooIACCiiggAIKKKBARRYwdwUUUEABBRRQQAEFFFBAAQUUiH+BcsnQAQDlwu5KFVBAAQUUUEABBRRQQAEFKq6AmSuggAIKKKCAAgoooIACCiigQPwLlE+GDgAoH3fXqoACCiiggAIKKKCAAgooUFEFzFsBBRRQQAEFFFBAAQUUUEABBeJfoJwydABAOcG7WgUUUEABBRRQQAEFFFBAgYopYNYKKKCAAgoooIACCiiggAIKKBD/AuWVoQMAykve9SqggAIKKKCAAgoooIACClREAXNWQAEFFFBAAQUUUEABBRRQQIH4Fyi3DB0AUG70rlgBBRRQQAEFFFBAAQUUUKDiCZixAgoooIACCiiggAIKKKCAAgrEv0D5ZegAgPKzd80KKKCAAgoooIACCiiggAIVTcB8FVBAAQUUUEABBRRQQAEFFFAg/gXKMUMHAJQjvqtWQAEFFFBAAQUUUEABBRSoWAJmq4ACCiiggAIKKKCAAgoooIAC8S9Qnhk6AKA89V23AgoooIACCiiggAIKKKBARRIwVwUUUEABBRRQQAEFFFBAAQUUiH+Bcs3QAQDlyu/KFVBAAQUUUEABBRRQQAEFKo6AmSqggAIKKKCAAgoooIACCiigQPwLlG+GDgAoX3/XroACCiiggAIKKKCAAgooUFEEzFMBBRRQQAEFFFBAAQUUUEABBeJfoJwzdABAOW8AV6+AAgoooIACCiiggAIKKFAxBMxSAQUUUEABBRRQQAEFFFBAAQXiX6C8M3QAQHlvAdevgAIKKKCAAgoooIACCihQEQTMUQEFFFBAAQUUUEABBRRQQAEF4l+g3DN0AEC5bwIDUEABBRRQQAEFFFBAAQUUiH8BM1RAAQUUUEABBRRQQAEFFFBAgfgXKP8MHQBQ/tvACBRQQAEFFFBAAQUUUEABBWJEoLgY1i7F4fc/l6IwUVFRMb+W8HN+QQGLktP4eca8P5Uvv53GhBff+9tyz+jn6X3jQ/9a9jihPwl7d4+bckH3e/4159+73D92Es/8g2PE+KXXP/mT/++3SfKS9LW2W1HYdr+WsF2L/7H8Yf+Ikf3aMBVQQAEFFFBAAQUUUEABBUpJIAoW4wCAKNgIhqCAAgoooIACCiiggAIKKFB6ApEO2oKCQvLy8n8tKzOzWFNWrFxF2tIMlqQtLykpqcuZt2gpP81JWau88t43/L6Mf/kTRj46mXvGvvxruXnYM1x+zSgu6nPfr+Wsbvew3fHXUWnfHr+WyM9V9utNyxNvZZuzhvyp7HbJvbS/9bm/LVeOfodBr3z3r+XzlMzSg4yCJT388ax/zfn3Lpfd+yan/oNjxPjY/uP+5P/7bdL8+JvX2m6Rbbem7H76rb9u599v8163jmXIg5N+3S/W7CNjnnl7rX0osj+99uF3a+1na/a7Jb/sj2uely5bwYqVv+23mauyycnJ+3WfjuzfhYVFUbCVDEEBBRRQQAEFFFBAAQUUUGCNQDQ8OwAgGraCMSiggAIKKKCAAgoooIACCvxJIDc3n0inZ6Qsz8hkcUo6i5KXsmhxGrPmLub7n+f+Wia9/z3PvftdSXnmra8Z8+LHjHrug1/LLfe/yJpy44iJdLn1MS69fkxJueS6hzi2y3C2Pf2OtcrRV43h96XDTePoPPJVut73+q/l+ic/4v63fuKh96b9Wp6YMpufU9fqiP9Tbr4QmwJfzV3663b+/TYfPOkbeo5+69f9Ys0+csGgF9bahyL70/96PrTWfrZmv1uzP6557n77E9w4cuKv++3to15ixFNv/7pPR/bvJyZ/VrLPr9n33/98Gt/9NOfX42LqjAWrj5nIcRPKsuUrfz2msrJzcABBbO6HRq2AAgoooIACCiiggAJRKxAVgTkAICo2g0EooIACCiiggAIKKKCAAvErEPmL/Mhf3acvX0GkzJmfzLQZ80vKNz/M4u0Pvy0pL73xOcOefIc7HnmzpNzy0KvcMOrlktL/vkn0vWcifYZN5KpQetw1gU63P/Vrad9vDCf3eaiknHbNI1w8YAKdh7zwaxn49CesKYMnfs5TH81g4hdzS8oLX83nu4XLN+IGcNEK/LvAmv1xzfOj701l8HOf/brf3vbUh/S6b/Kv+3Rk/z7n5qdK9vk1+/65NzzKFb87LroMHF9yzESOm0jpf99LJcdT5Li6afRkbhvzesmxFjnmxjzzXslxGDke3/v4eyLH5prjdPbc5JJjN3L8Rj6VoLCw8N8TcgoFFFBAAQUUUEABBRRQoMIJREfCDgCIju1gFAoooIACCiiggAIKKKBAzAgUhM6/tPQMIv8rfcGiVL75fiZffDONT7/8mecnf8z4F97nsWfepnvopL/glie54JanuOi28Vz8S7lswDNcdueEktJp0ASuHDKxpHS7+3n6jHiRq0dOKim3jH2Tu576oKQMf24Kj7zxHY+99T2Pv/0Dz386k/emJv9acvOjuEMyZrasgca6wOy0TD6YlvLrcfH6t/NLjpnIcRMpIyZOKTmeIsfVgMff5bpRk0uOtcgx12v4iyXH4erj8Tkix+aa4/SygU//evxefPu4kmN69bH9JGPGvVlyzD/70oe8+9G3JXVBpD6YtyClpI5YkraMrOzcWKc1fgUUUEABBRRQQAEFFFDg3wWiZAoHAETJhjAMBRRQQAEFFFBAAQUUUKA8BXJz81icspR5C1OYPnMB73z4DW+9/xVPPfcOIx6eVFIO7TSC/7v4bva/9B6O7D6Ko3s+yHFXPcwZNz5Jx5vHcfatT9Plnpfpce9keo96nZHPfsTDkz5lzEuf8vTb3/Lsez+UlFc/n8nb38wtKR/+tIjvFywrKTNSM8kpKCpPho2ybheqQCwILM0pKDkOI8fjN/PSiRyba47T176YVXLsRo7h8W99yyOvfF5ybEeO774PvlFyzHcd8QoXDnyupC6I1AfH9xlTUkcc1WM0B3caWVJ3ROqPG4eML6lPHnj0FSa99klJXfPxZz8ye+7ikvonUg/FgpcxKqCAAgoooIACCiiggAJ/FIiW3x0AEC1bwjgUUEABBRRQQAEFFFBAgY0gkBM69mfOXshP00KH+wdfM+nVjxk77nVuuusJ+g94lGMvHkTDI66h+bE3sm3HQex47lD2uGQEx137BCf0f4oLh75Er4feKSlvfzGDj76bwyffz+WLqQv5avoivp6xmMms0ZkAABAASURBVJ/mL2XqgnSmLUxn/tJMFi7LIjkjm7xCO/OBjbBVXaQC0SOQsiKn5JhfkL6KmcnLS+qCSH3wzczkkjriy2mL+PTHeSV1R6T+uG3ClJL6pNuoNzn9tmdL6pr/XTWWXS4YVlL/ROqhSJ0UKe27DueGOx8vKZG6K1Le//hbInVapOTl5UcPhJEooIACCiiggAIKKKBARReImvwdABA1m8JAFFBAAQUUUEABBRRQQIHfBIrDj4VFRRQUFBLp5MoNHV2rsnLIXJXD8hVZpC7P5McZC/jkq2m8/PYXjBn/Bvc+8gq9bxlD52sfYLPjriNh7+5UP7APm58xiG3PGcohvcZy3PXjuXT4qwx4/isGv/Qtb09NIScnj9y8PApDh31xUTHFxcUkJiSQmJhA5aRKVK9ahRrVqlC/dnUa/L7UqUGjejVpXK/WX5Z92jai3wm7ckP7Pf623NJhLx7peQyTbuqwzuWz+y5jxlO9YqSsX5w/PdqdN+88Z50txvc7kbvO2/9vfdfYH71N87/cRo1/2XZrbdffbeP6tapTp0bVP5Xa1cM+USWJGn8olcM+g18K/INAXkEROfmFZOcVsionn8zsPFaGkhHqtozMHJaHkh7quEiZMGUmN074vKRE6q5IOaD7wyV1WqReq3rAVSX1XN2Dryqp9yJ13533PltSH45/8YOS+vHz72YwZ2FaSZ2ZsTKrpA6N1KW5oU6N1K35oY4tqftCvfcPYfuWAgoooIACCiiggAIKKPAvAtHztgMAomdbGIkCCiiggAIKKKCAAgpUQIFIZ3ukE2p5RiYLk5cyZ34KX/84l3c+n85zb37JIy98yP1PvM4Tz7zFjYOe4LoBj3F613vY57y7aH/1GC64bTy9Rr7CwGemMOr173h7ehqfzF9B/QZ12G2rluy3U7s/latP3Yc7LzhorTLsksMYd217XrjljLXKS7edxcf3Xc7XY7r9qXz/aA8WPH89Sybf/Jflo6eu4darz+b6Xmf+bbmm++mcfephHHPE3utcdt95KzZr2zI2ynrGufUWbThk/13W2eLU4w+kx2Un/63vGvuXHr7qL7fRmm33V9s38lpk2/9xn4j8Pv7aU9baf9bsTxcdsv2f9re9tmtTsi9G9sdI2XXLFuzQrgnbtG74a9k6/NymUS1a1q/5a6lbNQm/FFgXgRXZ+Yx446eSctXY9zl/8Et0uHUC+1x+L3tcPIJ2p9xKkyP7c+iFd3FRvwe45JpRDHrwJQY//AoPTXiX8a9+yqsf/8j7X8/iw29nM2deCvMWprIkdTlL01cQGTCQnZNbMiBrXeJxGgUUUEABBRRQQAEFFKiAAlGUcmIUxWIoCiiggAIKKKCAAgoooECFEygqKmbpshUlH9H/8Wc/8Ob7X/PUix/z+KtfMPnTGXz00yIWL8umSrVq7LHLluyzx9Zc0n5/Rvc+iceu7fBrebx/B14YcD4v3XnBWuX9+6/kj+X6K0/hivOOWatc2PF/HHXoHhy4705rlf/ba3u22rw1rVs2+VNp3rQhVatWrnDbbH0SjpVp/2r7Rl6LbPs/7hOR3488dM+19p81+9PIWy740/72xrDLeHnQhb/ul5PCPvr0zWf9uu9G9uNHrzmN4V2OZcgVR/5arjnzAC48fi8uPG51Oet/u9L+oO1/LSf83zYcunPbX8semzVhh9b1S8q2LepRt0ol/FLg9wJfzEtn3JTZPPHxLK4d+y5XP/w2lw15kTNvGsdRPUZzwGX3cGAol9/8GF1ue4Krhz3LdSOfZ9AjrzPk8be4b8IHPPjiFJ5/+2s++2oa3/00m9lzk5k7P4WMFatKBgpE6vTfr9OfFVBAAQUUUEABBRRQoGIIRFOWDgCIpq1hLAoooIACCiiggAIKKFDhBCIfs1+3Tk0if/l96P67cPLR+3Jt5xMYfc3pv5bbup9Cx5MP5NTj9ispJx+zLwf9347sutMWv5ZddticVi0a07RJg7VKhQONroSNJgjUqlmdJo3r/7pfRgaORAYW/H7/3X3nLTnuf3uV7N9r9vPelx7H6H6ns+ZYGNWvAw/0Pe3Xcn/fU7m39ym/lnt6nsw93U8qKcO6n8hdVx7PwM6ry82XHEmfjgdy1ZkH0KvDflxyzK6cc+gOJeXY3dtx0NbNQ2nGnu0aUt9PHqAifxUWFTP5uwW88MUcHnr9O0ZO+pIbxrzFNaNeo8uQiVx061Ncevt4Ot35NFcOmkC3wc+WlJ53T6TXsOfpPfwF7hj9Cs++/DEvvfFZySCBn6fPI3lJOunLV/opAhV55zJ3BRRQQAEFFFBAgXgWiKrcEqMqGoNRQAEFFFBAAQUUUEABBSqYQEJCAjWqV6N+vdq/lkiHKX7FgYAplKZAtapVfj1GIsdL08b12WKzVr+WvXbdigP33aGkHLr/TlzY/gB6n3VwSel7zmH0v/DIknLdxUdx6xXHc8eVJ5SUob1OZUS/00M5gweu7cj4Oy7g+TsvZMLt53F/75O4t+cJDO92HDefdzB9T9uHniftQYd9NuOk3Tbh2J1b07JWFfyqWAIpK7L5bFYa7/ywkBemTGfix9N48KXPuW/iJwx+4h1uGfsGPUe+TLd7JnHh7U9z3q3jOeO6x+hw7SOc2OchTuj9IGOeeoMnJrzDux99w1ffTmfO/GQyVmRSXFyxLM1WAQUUUEABBRRQQIH4EIiuLBwAEF3bw2gUUEABBRRQQAEFFFBAAQXiRcA8okYgKakSNWtUIzK4pnatGjRqWJfIJxFEymZtm7Ptlm1Kyk7bteOwfbbh+P2356SDduT84/flghP34+KT96fHOUfQ75LjuO6KExne/xzuv+l8Hoz8y4Mxvfh53NV8NbYHbw69iMmDzue5m8/knssPLynXtN+TCw/csqTs3KQWfsW/wKr8IuakZTIjZQWfTVvMlJ8X8s7Xs3nj8xm89OGPvPD+9/Qc9QZX3vsqZ9zyDMf3e4yDu9zPbucPZZsOt3Nm1+HcOWICDz/5Gq+98zk/TJ3DnHmLyc3Ni388M1RAAQUUUEABBRRQIBYFoixmBwBE2QYxHAUUUEABBRRQQAEFFFBAgfgQMIvYFkhISKBy5SSqREqVytSoUY3atapTp3YNGjWoQ+OGdWnSqB7tWjVmq02asPNWrTlk7+343347cuLhe9D53KNLyi29zmD0gMtLylcv3EzxJ0PIeXcgs8f3YerjPXhvyAU81/8UnrnmJG46dQ96H70Dp+3SmobVkvArfgXSV+WyNDOHxemZLEhbwZzk5cxcuJSp85bw5JSZXPXoB1xw9yv8r+/jbH/u3bQ7bSDVDuxDw0P70Knvvdw65Ekef+ZN3vnwa6bOmMfyjJXxi2VmCiiggAIKKKCAAgpEuUC0hecAgGjbIsajgAIKKKCAAgoooIACCigQDwLmoMDfClStWpm2bZqx5Wat2X+fHTjxmP045bgD6N/zTAZedwHj7u1B2jt3EhksMPeZvswafxVfjerEa3d05Nn+pzDsooMZeM5+tN+1LVtv0oQtWzdm0xYNaNe8Pq0a1aFlw9o0rlONBjWrUr1KJfyKH4H0VXmMfGca1477lLMGTeLgnmPZ+qwh1P/fddTavxeHnX0bnfqPZsB9Exk97k0mv/8NH3w1nenzlrAwOZ2ly1ayYmUW2dm55OUXUFRUFD84ZqKAAgoooIACCiigQPkIRN1aE6MuIgNSQAEFFFBAAQUUUEABBRRQIOYFTECB0hFo06op7do0Z+cdNufwg3bnpGP2o8tFx9P7ilN4emRXfhp3Nd882ov3R17O28Mu5blbOvL0DaczovNR3HnhoXQ7cW9OOGB7jtl3Gw7bfXMO3W0z9tiyObts1pStmtejXaNaVE2yeYg4+FqVX8ib01MZ+foP9B3zLhcPmcRRvcew/+Uj2bXjQE7rPpIedzzOzfc+z9DH3uChiR8y/vUvef3jn/j6h9nMnpfMouSlZKxYRVZ2bhyImIICCiiggAIKKKCAAmUhEH3r8A4v+raJESmggAIKKKCAAgoooIACcShQBIWZkJ++HiUNcuZC9rTYK3+MOWfOeuT9i1FRThzuB6a0MQSqVatCi2aN2KR1U3bfeUv22WNbTj3+AC4483Bu69GeiQMvZMId5/PUTWfxZCgPXX0qo646mWFdj2Nwp2O45tzDuOqsQ7jsxL254OjdOO3A7Thxny05YJsW7LlpY5rVrIxfsS2QmV/IR7OX8si7Uxn07Kf0e/ANLr9rImdc/zgd+j3MpTc/To+7nqHPsInc8MDL3PzgZAY+9haPTfqEDz/9kR+nzi0ZILAsYyV5efmxjWH0CiiggAIKKKCAAgqUpkAULssBAFG4UQxJAQUUUEABBRRQQAEFFNhoAoVZkLcklJS1S848WPUtZH7555LxAaRPhKVP/3VZch8sujiUi/65LL4EFl+6fiX5cki+IubKn2JeHPJY39zXybQPpI796+0S2V7LXoGVn/55m0a2c/aMsA8kh/KHfaFwZdj9ikPxEU8CVatUpmGDujRuWI/tt2nHbjttyREH7cqJR+1N/4uPYkDn4xh05QkM6noCQ7qdyJDuJzGs1ykM792e+6/uwKirT+OuLsdy68VH0Ou0fbni2F05Ze/NOHy7FjSvWSWeqCpcLsuy8/l0zlImTpnJY299z9BnPuKOx96hz/AX6XH383QZ/BydBk3g8oHPcOntT3PRbeO4dvjzPPnsu7z/yfd8+c10Upaks2LlqgpnZ8IKKKCAAgoooIACCkSjgAMAonGrGJMCCiiggAIKKKCAAgooEBGI/AV47iLImf9bWfUTZLy7dkl7NnSQj1y7LLwJ5hweyn5rl3mHwIKjYf4fysLjYdEZsLjjn0vK+aGT+UpI6/7XZWl/WD46lAf/oTwMK54MHdHPrEcJeWWFDuzsNyG2yl/EO3k98v7FaMVj/+D5i/Wyu2FpH/522yy5POwXZ/95m0a288KTYf4xofxhX5h72Nr7zJzIPhSmW3h9WNbv97P7wnqf5k/746rvf9tfI/tuXjIUF0T2aEuUC9SsUY36dWvTonkj2rZpxk7bbcoeu2zJ8YftxoXH703n0w6ke8dDuPaio7npihMY2ud07r/+HF665wreHnEFz956No/0a8+ACw/h1nMP5Mx9NuPArZvhV+wKpK7M4as5abzz3Xxe/XwmT7/zHY9O/oLB496n5/2vcsGACXS8ZRxH93qQw668nxO63cdtw57h6Rfe4+33v2LO/GTSlmbELoCRK6CAAgoooIACCijwzwJR+W5iVEZlUAoooIACCiiggAIKKKBArAsU54VO4NmhzFxdVv0Ay9+CpZN+K4vugvk3/lZm7ABTG/9WprcKHbHbh7LTb2X+vqEz9/i1S+q5sKzX2mXFbZAVOs6zPgzPvyvZUyDnC8j98g/lG8j/MZSf/1wKZkDh/FAW/nUpTov1rVXK8Zfl4nKhKOWvt0thZHvNDdtzWih/sV3zvvt7mC8HAAAQAElEQVTDPvDLPpHzadhnPgrld/tN1mRYMWDtfWxZD0g9f+19cXHYN+fv99v+Oifsu7O3hWnNf9uvp20Gs8/7bb+PHAPJD/12XESOkRVhP82aDtmR42d2yC+zLFFd118IJCQkUKVyEtWrVaVunZo0bFCHVs0b0a5NU3bZdhMO3HULTjh4Z844Zm+6nXsUvS48hgduvYgXhl9J6uRbmD6+L58+0IkJ15/GQ92P5sbT9+LcfTZl0wY18Cv2BLLzC1mckc2Mxcv5ef5Svpy2iM9+ms+kKdO4efwnnD94Eidc9xS7XjCMrc4YyJYn3Uinfg/w4OOTeePdL/h5xjyWLY982kjs5W7ECiiggAIKKKCAAgr8JhCdPyVGZ1hGpYACCiiggAIKKKCAAgpsLIFiKC78pRSE59BRXxxK5K/ti7IgUgpDp0Th0tDpGErePFgVOkYzQ6foyo8hbRwsGbu6LLw9dHR2DaULzL4sdHDuBj8mrC4/VQ2vbRrK5qvL3NCRv+hQSDnut7K8F6y84beS931YZ+hML1xTwvoLl4WYfl+Wh99XrF2KQ+docTasVULHMCHXjcXocv9eIC7fKQr7V9in1trHIvvcKij6w/5YlBFe+90+G9mHf92nw75dMCt07Idj6Pf7fvqFrHVsLNg7HFdbrj52ZofjaGrt1cdV5Pj6eYvw+qXh/XDczQllQTiG1hyTkeeVUyByvGZ+DrlhXWuO5cJInL8c40Uh9qJIPuHYL87ntzoh5BmX22/jJ5UQqr7ExESSKlWiSpWkUCoT+USBOrWq06heTTZv05Q9dtyck4/ah/M7HM513U5nzJAuzHz5VjLfvI3Z469iyohLmHh9e+65+GC6HrE9O7dpSIM6NagXllGnZlVqVa9Cjaph2UmJRNaHX1EnUFRcTE5BIaty8lmZnceyldmkr8hi+uLljHzrJy6651UO7/MY25w1hAZHXkfdg67i0j73ctf9z/HsKx/x4ec/MS95KRkrs8jKziU3N5+CsLyiIo/NqNvYBqSAAgoooIACCigAUWqQGKVxGZYCCiiggAIKKKCAAgoosH4CkU68SKdeYeiQLAidj/mh8zxvcegAnAs5oRMw+yvI+ghWvQfLJ4TyDKQ/Bsl3rS4Lr4a5kU7Fi2HW8aEzv9HqMmOT8Hro2J+3F0T++n7J6ZB23uqS0S8sc1gowyH7/tB5/+X6xezUcSlgUhtZoGhGON4egKxw3EXKihtXH49rjsv5e0PkeJ23B8zcbPVxPDUczzMOD8dyOL7nhjK/WzjuB4QSjv+Ue2DZ06vrhIznw3JDHRGpKyJ1Ru5syA11SO58iNQpkVIQGUgQGUAQSnHBRk62Yiy+Zs3qtG3TnD1324YTjvo/Ol94PENvupCvxl/LvIn9+e6R7rx398U8d0MH7u9yJL2P350jdt2MPbZuxS5btGCrVg3YvHk9WtavQc2qSfgVOwIrcvJ54N1p9Hr4PU658Wn26/wAm5x4C/ufeRudrn+IG4dP4MEJ7zLxra94/6uZzJyzmHkLU0s+PWBVVg6FhYWxk6yRKqCAAgoooIACCsSdQLQmlBitgRmXAgoooIACCiiggAIKKFAiEOnYj3S4FWSEjrgFkDMndND9CJmfwcrQob98TOi4exCWjoC0oZB6Z+jUCx2CydfDol6w4LJQLoS5x8Cc/4O5B8HiDqGEjvyU80PHX7/VZWWYN/uxsPwnQkffOyWr9psCGyDgLNEqUPgpZIfjO1JWPRDqjVBHLAvHf3pPSD4DFoc6YdHJMOfAUEJdMedomH9JqD9CHbKwS5gmTB+pV5bcHuqZIavrm/T7wnIegoynQ330ISX1UtYPoR4J9VTuvFCXpEGk7irMCirFofhYX4HIpwi0atGYnbbfjMMO3JWz2h/KLVedweQRnXnjnst45a4Lebx/Bx7qcwpDLj+SXqcfwLlH70H7g7bnmL225KAd27D7Zk1o26AmVSslrO/qnb6cBL5LXcWY96Zx+9NTuGzIi5xy7WMccPlwzr/2YTrf+jg33jeJO8e+xn3Pfsizr33BlC+nMnP2IpKXpJOVlUPkkwjKKXRXq4ACCiiggAIKKFBxBKI208SojczAFFBAAQUUUEABBRRQIP4FIp37+emQlwxZP8Oq70NH2luhQ35S6Fy7F1L6hnJVKL1D6QXJPULpHkrX0FnXOZROsCh07i+6CJaE19P6QXro/F9xd+iMGxGWGTr7cieH5YcO/aLF8e9phlEgYAhxI1Ac6qW8NyBSh+Q8v7pOWRnqleV3wNJrIFLfpHT5pQ66GBaH+mhxpF4K9VNyqI9KSk9I6R3KVaH0CSXUaenPwrKXISPUS6u+oaTei9SB+WlQmBk3fGWRSJ3aNWnapAG77bQl+++9Pacevz83XH4cD15zOqOuPo37+rRnZK9TGN7jJIZ0PZ6BnY6j71kH0fWUfeh48HYcvesm7NyqHrUqV8Kv2BB4f0YqL345l7snfsqNY9+m813PccltT9F54NN0GzyBHkMn0vueF7ht1Ms8Pekj3p/yPd//NJuly1aQm5cfG0kapQIKKKCAAgoooECMCERvmA4AiN5tY2QKKKCAAgoooIACCsS+QFF26DxbBFlTYcUnsOw1SH0Uku+B+SeFcgosPD2UjrD4/PB66MxPCR1oS7qF6a6FpQMgfWjoKHsglNGho+zpsKyJkBM65fI/hYKvg5H/Fzgg+IgWAeOomALFGaE+Cp35kXop983V9dSq0NG/8pFQd42C5SNCfXZnKKFOS+0JkTouJTJg4KLV9d6iUAcuPAMWnBrqxVA3LgzvpdwHqWPDvG+trj9X/QC5oT6NfKIA1nv/tKNVqpRIvbq1iXxywDZbtmGv3bbmxP/tyZVnHkz/C4/kxkuPYcCVJ3J379MYdd1ZjL/9fEb3PYUhnY7mqvZ7c/4h23Dwlk1pUC0Jv6JfYGlOAZ/PWcqkz2bx5FvfMfK5j7ntkbfoNfJlrrhrIhfe8TRn9H+U9lePodddTzNh0ge8/8l3zF+4hMxV4Tol+lM0QgUUUEABBRRQQIFoFIjimBwAEMUbx9AUUEABBRRQQAEFFIh6gaJcVn8kf+jgX/Y6pI2HxXfDvB4wc3uYtUv4+QBYcGR4PXRsLTkPlnaHZf1hZejIz3wxdJSF+bJDB1fuJ5Ab6dT/CQpnQnF61KdvgAr8UcDfFfhXgcI5oY6bDgU/Qt7nq+u9rFAHZr0BqyavrhszRkN6v1Bf9oSUsyA51J8Lj4F5oT6ds0eoX7cLZVtYNAgWD4W0ZyBSB2d+S0mdXLD8X8OoqBPUqF6VunVq0rJ5IzZv14Ldd9yMo/bbjnOO3YfLTjuQay87jkG9z+CxOy/hk0d68+7wy3julo4Mu/xwrjxyB/63Q0v8in6B7IIi5qWv4vt5S/l06mJe/3wGkz78kRETp3DFsJc54+bxHNTlfnY7bwgHXjyUEQ9P4vlXPiz5tAAHBUT/9jVCBRRQQAEFFFAgGgSiOYbEaA7O2BRQQAEFFFBAAQUUUCAKBPJSQif9NEh/FZY8CQtuDx37oSP/p6bwc/Xw86YwZ5vQCfW/8P7psKwbZA6B3B9C59ZUyA+d+QWRDq8FULgYipZC5K9loyA1Q1CglAVcnAKlJJAX6slllNSXkXqzINSfBXNX16d500P9+nMoP8Hy3qHO7Q5LTltdB8/beXWdPK0B/FgVph8Bc/vAwsGQ+nSY/r3V9XlOqJNLKdJ4WUzlpEpUq1qF2rVq0KB+bVo0bcAWbZpwwO5bceJhu9Pl3KO5+4YLeOWBXuR9cCcLJl7Du4PP59n+p9DzyO05cNOG+BX9Ajn5hSxZkc3CpZnMWpTOtPmpvPfdXDrf/yYn3fgMO14wjDqH9WPPE/pz7R2PMG7i23zy+Y+kLl1OUZGfvBH9W9gIFVBAAQUUUECBMhOI6hUlRnV0BqeAAgoooIACCiiggAKlJ1BcCMX5oRM+M5SVoSMpNZTQqZQXOvdXhk6hjNcgZXjoRBoIsy8OHUe7hg6kBJjRDOZsBclHQtqZsKIf5IwNy1oSYiv+ixJe8qFAhRQwaQXKS+Cv6uK8UMe/DqtCnZ7RE1JPg0UHrq7PZ7VbXb9P3QZmnQvz+4Y6/p4wTajbI+eCzI8gcm7ID+eI/HCuKFgezhvh3FGUE+r+cB6pwP+CICGcFisnJdGyWSMO2HdHTjpmPwbdcCHvPHEt2e8MYPb4Prw/9AKe7HMCA8/Zjy1bN2bTFg1o07QuzRvUomHtalRPsjmuvI6Uf1pvyVEUvhWH8llKJrdO/IrT73iBfTqPoskxN7LHqTdxfq8RjHhkMhNencJn389m3uKlpC9bycrMLPLyCxwk8E/AvqeAAgoooIACCsSVQHQn4x1HdG8fo1NAAQUUUEABBRRQYD0FiqAoGwqWhc6bxaGjfhZkfQWZoRMoYxykPxw6eW6HxTeFDp/LYPYxoYM/dO7PD51CC/8HS7vAsj6QPRryw3zruXYnV6BCC5i8ArEmUPhzOE88AisHQPqVkHoeRM4F8/4PZoRzw+zjYd4l4bW+kHIHpN0bposMEng2nFfegawfIDssIy+cb/LToHAVJQPNYs2hlOKtVq0Kbds0Y7+9d+D0kw6i9xWn8PP4q/ni4W68OfRinr6hA8OvOJIrj92do/fZhgN3bsceWzZn21YNaFWvOpUTE0opEhezMQS+XJjBmA9m0Hnkq7S//in2vGgYh15yN11ve4xb7nuBhyZ+wDNvfMUnX01nxuxFLEldVjIwoDgyomBjBOQyFVBAAQUUUEABBcpPIMrX7ACAKN9AhqeAAgoooIACCiigwF8KrOnkz5kDWT9Bxtuw7PHQOXMnLLk1dNRcB8l9YVE3WHAxzG8ffu4IKZdCxm2wYlDo9AkdOAXf/uXifVEBBdZfwDkUiDuBgq8gdyKsuh+Wh3NLWo9wHgnnlIWnhvNKh3BeuRwWdoLkqyGlfzj/3Aypt8PScI6JfJLAig9Wn6Ny5kH+UijKjTuif0soISGBenVrs3m7lvzfnttz+kkHckffM3hu4AU8ddNZPNzvNEb2OIGBlx1Fn7MP4cJjduf0g7fnyF3bsWPLetSrVhm/oldgRupKHnt/GgOfmcLldz1Pxxse57z+j9D1zvH0G/ECN416hTsfe4vX3/2ab36YxbwFKazKysFBAdG7TY1MAQUUUEABBRRYF4Fon8YBANG+hYxPAQUUUEABBRRQoGILFK6EvBTI/AIy3oW0RyH5Glh0CSwOnfmLQ+dL8hWQcmUoPWBJX0gPnTQZw8M8j0DOi1AQ5i1eUbEdzV6BjS/gGhSoWALFS8L56f1Q3grnm7Gw4j5YNiCcp64P56PekBw5L3UJz+EclRzOVSXnrIth0UWQGs5P6S/AyimQPSMsI5znigsqlF+Vykk0a9KA7bZuy4H77sgZJ+7PzZcfy+BuJzKk+0nc3fNkRvQ5lZFXtWfA5UfRs/0+nH/Y9hy0dTOaVHdQ2+/TVgAAEABJREFUQLTuLAVFxUxNy+TlL+fy4OSvGTTuA/qMmMSVQ56j06AJXD7wGS65Yzy33PsiTz73Hl98M42Fi9LIycmL1pSMSwEFFFBAAQUUUODPAlH/SmLUR2iACiiggAIKKKCAAgpUBIHCTMiZDys+gaXPhg6SgTD3VJh3BCw4FhafDSmh0yTtqtDBMiRM9xisfDp0nEwO870TOvm/h6LQGVMRrMxRgagUMCgFFFhLoHAq5H+9+hyV9TJkToCMR2H5g7C0D6RGBgecCwvbU3Kem3sQzDkgnOvuh7RnIOMjyIosIz0stjiUivGoU7tmycCALTdrxX57bsvpR+1B19MP5tqLj+b2ricz6oZzeOHuy3j+jnMZ2fVYrjp5D87cZ7OKgRPDWf6cvIIPf1rEy5/O4InXvmLguPfpdf+rnH3LeI7v+zCHdrmXi254hPHPv8fnX00leUlkv4/hhA1dAQUUUEABBRSIa4HoTy4x+kM0QgUUUEABBRRQQAEF4kigKCd0aMwIHRsfwpJHQgd/P5ixWyibwtxdYNFR4fXzwvs3wKrnIPuT0HnyeehE+Sl08of5ipKhODuOQExFgTgRMA0FFFh3gci5rDDybwFCB3/eN6vPc1nhvJj1PqT3gNTzYfHR4Ry5L8zaCqY1g9nhtYUDIe1ZWPFpOD/OhKL4/6vphIQEqlatTL26tWjauD6bt23OXjtuyrEH7MhF7Q/khivbc/8tF7H4pRv5dmx3nr/pdAaeuz8X7b8Ftaomrfs2ccoyFcjMLWDR8ix+mr+UL6ct4qPv5jD29W+4cMgkDu89hu3PvouWx17P7XePZ9zEd/jq2+lkrvL6r0w3kitTQAEFFFBAAQX+TiAGXk+MgRgNUQEFFFBAAQUUUECBKBcohuLCUPKhKHTwF2VB4TLI+i505L8NyfeGToyrYfpB8HNtmLMFLNwvdGKcC5m3Q96XYfrUUCL/H3k5FK8MJdLIG5YZ5ZkbngIKrBbwuwIKlJJAcTiHFmdCUUYo6eHcmAYFSyB7TDin9oElp8CCvWD25uGcWhWm7gJze8Ciu2HpRFj5CeQvgsIVYf7sUHKhOJyfI+dpwvm6lMIs78UkJiZSuXIS1atVoVbNajRrWIcdtmrD8UfsRe/LT2bUnVew8t07mf5kL94bcgEPdDqc8/9vCzZtVJu6YfpaYb7qVSpRuZJNg0TJV0FhEZk5+SzPzGFpRhaL0lbQ78mPOf2O59n1kpHUPrQfx150J3eMeIbnX/2EH6bPZ0VmNtk5eeTnF1AY5o+SVAxDAQUUUEABBRSIa4FYSM6r/FjYSsaogAIKKKCAAgooECUCoeMg0olQGDro80OHRO48yPkJVr0L6U/AkhEwv3volOgYOiQawJwdYeEh4b0rIPOO0CERpqNi/Y/jKNlwhqHAxhZw+QooUF4ChV/DqiGwvBuknATz94HpLUPZHeZeEs7D14Xz80hYNg4y3wrn7R8hd244J6dCwXIoyg2RF4USn4/N27Vk/3124OKzj+ahu67g+2eu4cfHe/LS7R0ZcfkRXHnsruyxTWu2b9eELVrWp2WDmvgVvQIvfb+Iqx/9kBOvH8f2Zw9mpw630uWGhxn88MuMnzyFT76fw+x5KaSmLS/5xAAHBUTvtjQyBRRQQAEFFIhZgZgI3AEAMbGZDFIBBRRQQAEFFFCg7AVCZ0DhKshbDNkzQ6fBJ5AxAdLvDR0JA2Bxf1gQOvbndggdDAeHTodzYGl3WHVf6FiYWPbhukYFFChHAVetgAJRJ1A0PZy/H4OVA8P5uRskd4R5h8HcyCcIXBbO49dCyq3hvRGw7CFY8QZkfgaRwX35qVCYFVIK1wLhezw9qlerSotmjThgnx05/4wjGHR1R94d2YmJt5/LY9ecxrBOR3HuMXtwyoHb87/dN2OvLZvRul51khIT8Cv6BOYsXcWD7/xM34fe5sybx/N/Fw/jkhvG0m/Ycwwc+xqjJn7EWx//wE/T5pUMCsjJjf9/mxF9W8mIFFBAAQUUUCC+BGIjGwcAxMZ2MkoFFFBAAQUUUECBjSlQXAD5SyFrGqycAunjQyf/baFjoA8k94LkbqGjoBMsugRSusKy0GGQGenofyl0EHy3MSNz2QooEAsCxqiAArEjUPhz6OSfHDr7H4CMQZDaExZfHEpkUEDn8NwdkntDylWw5A5IfwZWfACrvl99rVDyiQGxk+66RFq9elU2a9uCPXfdmpOP+T/G9D+T0f06cH+fUxnR82QGdzmeGy48gitP2YczDtyWfTZrTPPa1dZl0U5TxgJFxcW88eNiRr/2LTc/8g6X3zmBy28fx5V3TaDXsOfpO/xF7nniLT6Y8gMzZi0kMzO7jCN0dQoooIACCiigQIwLxEj4DgCIkQ1lmAoooIACCiiggAKlKJC7IDTkh477ZS+Hhv7bYcFZsPBMSL4glNABsKQXpIVO/uUjIPMJyJ4UGv2/hOJlpRiEi1JAgXgRMA8FFIgDgcKZ4Vz/KWQ9CyvHQuQaIO0WSA3XBClXQPJFq68VFpwKi7qF1x+DjHcp+ZSg/PQ4AFg7hXp1a7FJ66bsttMWtD9mb6469zBuuvQYBnY9kXv7ncHYG89idN/2XH/2AZxz4Nbs0are2gvwt6gRmLZkJW98M49HXvuau5/+gP6jX+WKwc9x/m3j6ND/Efre8STjJr7H19/NIC09g6Ki+Pvki6jZGAaigAIKKKCAAjEvECsJOAAgVraUcSqggAIKKKCAAgqsv0BxHuTMgxWfwJLQUD+vJ8zcDuYdFBrxjwuvXQjLb4eVT0PWa2HaD0Pj/9dQND+sKycUHwoooMC/CjiBAgrErUA2FM4N1wbfQe6U1dcKmS9Cxn0Q+bc/kX8rsOBwmLs3zPo/WHAzpIbrjch1R+TfB1EcNzKVk5KoW6cmrVo0Zqft2nHYPttx7rF70/v8oxjc5wwmDOvEpw92Zfz1HbjxzH05Zdc21K1WOW7yj6dEMrLy+G7uUj74fj4vf/wzwyZ9TpeRr3DCNY+x7yXDOa37vdz9wPO8//F3zF+4JJ5SNxcFFFBAAQUUUOC/CsTM/IkxE6mBKqCAAgoooIACCijwTwKRj/HPXQjL34XF98KcLvBTjdAgv2lokA+N8mnnQuaQ0ID/Y2jInwkFoUG/MBmKV4al+pdOAcGHAgpskIAzKaBAhRMozoWiNCgM1x35syFvOuR8BCuuh9RwvbEgXHfM3hJ+DB3gM04L1yG3Qfqr4Trk2zBPVlxwJSRAUlIlataoRsMGdWjdohF7bNeW9kfuTf8u7Rk/vBuLJt/M1Md78FTfE+hz7E7s3LwufkWfQHZBEakrcpi3JIPpC9J4dsoMuj/8Lgf1fJh2p95B66Ou4fqBj/HyG1OYt2CJnxAQfZvQiBRQQAEFFFCgzARiZ0WJsROqkSqggAIKKKCAAgpUXIFiiPzP3cJMKEiH/Lmw6mNY9kLo7L8rdPJ3hKlbw8xWsOig8PoVkDU8cBX+UiId/JESlhNe8aGAAgqUmoALUkABBX4ViFxnRK431pRwHZL3NKy4BpKPhHk7heuVmjBt//BzL1gyCjJeheyvw7XNwtXXOJFrneJ8KI4s49cFx8wPkYEBCQkJJCYmUKNaVbbcrDUdTjyIO649jynjrmHeM1fz7pDzGXrBQZy0cxvaNq9Pi4a1aVS7GlWSbKYkCr4ie3FxcXHo6C+msKiYBcuyuOnZLzjm2qfYpP3tbHvMtVzS9z5Gj3uD97+YyuwFqaQvX0lWdi4FBWGfj4IcDEEBBRRQQAEFFNgoAjG0UK+sY2hjGaoCCiiggAIKKFAxBEKDd1FOaAhfCjmzQ0f/F7ByEiwdDcm3wvyuoaN/b5i7Lyw+AZb1CtM9AUUzKwaPWSqgQFQJGIwCCiiw3gIFH0DmXZB2CSw8EmbvEsrR4RqnMyTfBuljYcWzsOr9cI0TroXyUiAyMGC9VxRdM1SpUpnWrZpwwD470vWSE3j2vu58+XB3Jt1+Ng90P5aLj9mdw/bYgr22bsm2rRvQtHa16ErAaEoEpi7LZtQ7U7l4yEsc0Ok+DrtsGF1veYzBY1/lsZen8PGX05k9L5ml6SvIzy8omcdvCiiggAIKKKBAPAjEUg4OAIilrWWsCiiggAIKKKBAPAoU5YXO/jTIngYZb1LS0Z8aGr9Trg0d/N1gwfmhQfx4SA2N4hl3hOkeC539yfEoYU4KKBB7AkasgAIKlI5AwbfhGufJcC10O6RcDAtPDdc/Z6y+FkruB0tuCtdIg2H5JMj8FHLnQ8FyKI7tv7iuX682u+y4BScd/X8Mv/oMnrvjfB697gzu7Xkit158BFecvA8dDtqeg3doRZu6DggonZ2tdJcyKy2Txz6YRv8xb3P+bU/Tsd/DdL/zafrf+yIDHnmTCa9+xrc/zCI1bTm5efmlu3KXpoACCiiggAIKlJ1ATK3JAQAxtbkMVgEFFFBAAQUUiAOB/KWQ9VNowH4jNGbfCosvDeVySO4EKVeG13qHBu6bYcV9kP0CFH4XB0mbggIKxKeAWSmggAIbUaBo4eprocyHYNmd4TqpFyR3DaVLuHa6IpRw/RS5jlo6Llw3TYGs6VCwYiMGtPEXXatmdbbYtCUH7L0DF5x6EHd1PZEh3U9iWM9TGNnnVIZceTw92+/DGftvxZbN6m78gFzDegvMXp7N85/N4t4XP6f/qMl0GzKRznc9y+UDn6HroAmMGf8WH376A4sWp1FQWLjey3cGBRRQQAEFFFCgfARia60OAIit7WW0CiiggAIKKKBAbAkU5VLyMf4Z78GSh2HuYTD/GFh0evj9stDRfwdkjIHMZyD7jdBo/SMUr4itHI1WAQUqroCZK6CAAmUqUAxFsyDvU8iaBCufguUPQlpPSDkPFp0WrrOOhHnnh9/vC++9BbkLoDivTKMsrZUlJCRQrWoVmjdtwPZbt+WYQ3al82kHcO3FRzOo56mMH3Ahz91+Lnd3OorLDt+evdvUx6/oE1iwPIv3f1zIhPd+YPSkT7l69OtcOOBZTug7hvP7PsiIhybx4ZTvWZK2LPqCNyIFFFBAAQUUUGCNQIw9OwAgxjaY4SqggAIKKKCAAlEtEPnr/pVfQuq40PjcFWZsEjr994TFJ8DSK2FVaIjOmQJ534bO/pmhQTozqtMxOAUUUOCfBHxPAQUUiAqBwoWQ/zPkfQ3ZH0PmY5DeC5JPgTm7wPQtYfZZkDIKVkSuw5aEsItDib1HUlIl6tWtRYtmDdlpq9Ycf+COXHb6IQy6uiMvPdCDb8Z045nrTqX3sTvTun6N2EswziMuLComeUUOUxem8/nUhTz14c/0Gfsux13zONufdReHXDyY+8e+xCef/8jKzKw41zA9BRRQQAEFFIglgViL1QEAsbbFjFcBBRRQQAEFFChPgeKi0GlfAEU5oayErNCRv3QiLLwNpu0M0xvB/N0g9fTQ+DwsdPKnQGFamDbyP2ojnf2x2dhcnuSuW7wJO6gAABAASURBVAEFolbAwBRQQIEoFQjXasWrVl9/Ra7DCuZC9uOw9BJYsDfMaAo/hibBuT1hyRhY8QHkLQjTR+bJg+IwP7FxzZaYmEiVyknUrFGNBvVqsePWm3DK0fsy8NpzmffKrcyd0JcXbzyNm07bi91a1qN2jarUqFqZKkmJUbrtKlZYBUXFrMotYFlmDqnLV/H2d/O57N432KfzKOocdg3ndh3GsAdf4MPPfiIlLYOcnDwKCgopLo6N/bNibU2zVUABBRRQIK4FYi45r3ZjbpMZsAIKKKCAAgooUFYCoWEt8hH+BemQOw+yPoeM50ND8UiY1wWm7wtzdoKUk8Lr10DBN2UVmOtRQAEFokDAEBRQQIEYF1g1GNLOhwX7w4zWMOs4WHRjeO1hWDEZcsK1Xd7icI23nJLBnzGYbpuWTTn2f/vQv8fpfPRkP755uCsTb+zAtafsxT7btWH7dk1o26QOdapVjsHs4j/kR6bMpuuot9mvywPs0XEAl133ICOfeJ3XPvqBH6cvIHnJMjJXZVNYWBT/GGaogAIKKKCAAuUoEHurdgBA7G0zI1ZAAQUUUEABBTaSQGg4K1gWGnvnQOansPxJWHoPJF8fGoYvh7nHhEbhk8NrXSFrNBR+v5HicLEKKKBADAgYogIKKBBvAnlvh47/2yA18kkBR8OcI2Fhd0i5NVz/DQ/XhmNh1VerrxULlkNxYUwJVKlSmXabNOfwg3ajf/fTeOOey3lxwPmM6nUifc/Yn9MO3YnDd92Undo0JCEhplKrEMHOz8hm7HvT6DryVY7s+SAndr2X3neNZ9Ajr/PUy5/y6VfTmb8wlaysnArhYZIKKKCAAgooUIYCMbgqBwDE4EYzZAUUUEABBRRQoFQEivMhLzk05H4bGnRfhSXXQPJVofSAxZ1CuRhSe4eG4NDgm/tyaORdUiqrdSEKKKBAPAiYgwIKKBD3AkXhOjF7HGQMouSacNF54fqw8+prxZQ+4bWBsOzZcC35DeQuJtY+JaBGjWq0bdOMww7YhasvPY6Hrz2DB/qeyrAeJ3LLpcfQtf2+nH7gtuy2SUNqVk6M+80dawlOT8/isXd/5saxb3PFnc/QaeB4eg59jr4jXuTBcW8z5YufWbQ4jbz8glhLzXgVUEABBRRQIMoEYjEcr15jcasZswIKKKCAAgoosCECkQ7/3IWhEfd9WPIALLwUFp0dGnFDR/+SKyHtjtDZPxqynoP8z6E4a0PW4jwKKKBARRAwRwUUUKBiCuR9tPpaMSNcS6bdHK4pe66+loxcUy44K/wcrieXvwbZ06FwVUwZ1ahetWRAwAF7b0+/8w7jpkuP4c6uJ3H/NWfw4DWnc8sFh3L2gVuzad1qMZVXRQh2RV4hn89O4+n3f+KeCR9x9QOTuWzQs5x985N0vuUJxo5/iy+/mU768pUVgcMcFVBAAQUUUKB0BWJyaQ4AiMnNZtAKKKCAAgoooMA6CBTlhsbXWZD+SujsHwiz94F5B4eG2TPDa1fDikch6w3I/RQKpq3DAp1EAQUUUGC1gN8VUEABBSAbCueEa8nPwo9vQuazsOw2SDkfFhwJc/aA+VdD6jhY+SUUrIgptDq1a9CqRSN223Ez2h++G93POozBV53Oq/d35aUB5zHwgoPpsEdbmtSqGlN5VYRgU1fl8fXsVN76chZjX/+aXg+8zsnXPc7+lw3n0qtH8fQL7/Hz9Hnk5uZVBA5zVEABBRRQQIH/JBCbMzsAIDa3m1EroIACCiiggAJ/FigODVg5oRF26fOhwbU7TN81PG8FycdBxtWQ8wXkR/4aawEUpYf5/TjMgOBDAQUUWH8B51BAAQUU+AuBYiheCYWLwjXnLMj9CVYOhNSOMH+vcG3aCGYeBotHwopPwzSR69G/WEwUvlSpUiKRfxnQqGFdNm/bjKMO2JGeFx3H40O7MHXCtXw84hLuvuggDts85BiF8VfkkPKKiknLzGFuSgY/zlnCqHd+5Iw7JrLDeXdzyLkDuXPEM3z06Q9krMisyEzmroACCiiggAJ/JxCjrzsAIEY3nGEroIACCiigQAUVKC6k5P+rFiwPjaahIz/z49CoOgbmdoepm8OsdpByImQNDY2vP0JxQYAK81AUnn0ooIACCpSGgMtQQAEFFFhXgcg1aORaNFyTlvw7qjdhWSdYEBkQ0BBmHAcLb4L0ZyH7GyhYAoUroSgPiiPzrut6yna6hIQEEhMTiAwMqFe3Fnvvtg1XXnQCrz5yNQsnXsurd5xFj6N3ZrvWjWjeoDb1a1alSpgev8pdoLg47GJFxRQUFvHRnKVc9eiH/N+Vo2lxzA106DyU4WNf5sMvp7FoyTJWZmaRl5dPcWSmco/cABRQQAEFFFCgPARidZ0OAIjVLWfcCiiggAIKKFAxBCId/gUZkBs6+7OmQMY4WDIsNJT2hJkHw7x9IfV8WBU6/IvmVwwTs1RAAQXKV8C1K6CAAgqUlkDepHB9ez0knwKzd4Y5HWDRdbB0NKwI72V9F66DF0Jh5K+zQ89taa13Iy0nMTGRFs0acsRBu3HXdefy4YPdeOXOcxnR6UjOO3RH9t+xLTu2bUzT2tWolJCwkaJwsRsikJVfyPjP59Ll3tfZ74p7OenKEfS/+xlGP/s+r338E7PmJrNs+UoKCiMDWjZkDc6jgAIKKKCAAjEoELMhOwAgZjedgSuggAIKKKBAXApEOvzzl0HWT6HR8+3Q+DkYltwIi3vD/LNgUUdI7xM6/B+CohlxSWBSCiigQHQLGJ0CCiigwEYTyHsHVg6F1E7huvcMWHgJJF8Vfr8Flobr4hXvQ84sKFgeQojeTwgIwZU86tapyU7bbcYZJx/EyBvOYfwtZzPqqlO47aIjuPzEvTlu7y3YsXX9kmn9Fl0Cn85Zyt0vfkWnoS9y2jVj6HbneK6//yVGP/0eH3z6I3Pnp7AqKye6gjYaBRRQQAEFFChlgdhdnAMAYnfbGbkCCiiggAIKxItA5C/8V30P6c9Dym2QfEUonUO5Epb0geVDIOspKLTDP142uXkooEAMCxi6AgoooEDZCBRnQf4nsOoJSB8AKb0guQss7hRKuF5OuRmWvRTe/zFcJ68sm5j+w1oi/y6gWZMG7LnrVlzQ4WAGXnkCd/c4mXt6tefu7ifS89R9OGaXNtSrXuU/rMVZN4bAiux8Xvx8Nvc8N4W+I1/iyruepdOgCXQLz48+8w5ffDOt5NMB/FcBG0PfZSqggAIKKFCOAjG8agcAxPDGM3QFFFBAAQUUiFGBopzQUPkDLA0d/gv7wvzjQyNmR0jtGhox74SVobM/5y0o+D4kGP0fdRqC9KGAAgpUGAETVUABBRQoR4GCbyB7crhefhLSB8GSyICAM2HeUbDw+nB9PYGST9IqyirHINdt1dWrV6Vdm2YcsNe2dDp1f6696GjuufpMJg66kIf6nMxVJ+/Bzs3rrNvCnKrMBDLyCvlq7lJemjKdh1/+nD6jXuPc257mmF4P0m/QOF56fQoLF6eVWTyuSAEFFFBAAQU2nkAsLzkxloM3dgUUUEABBRRQIGYEcuaHRsqXYX5vmNEOFhwIqefCiqGQ/R7kfQuFc6F4ZcykZKAKKKBABRQwZQUUUECBaBEozgzXz7PDdXRkUMCH4bp6YLi+viBcbx8AM/cLz9fA0omQPTNaIv7bOColJlKvbi3atWnKAbtuwdnH7cv1XU7h1dE9mHJ/J4ZffjhHbdOM6kk25f4tYjm8UVhczOKMbH6Ym8bH389lyPOf0/H259jl/KHsdtYAHh3/BlNnzCc/v6AconOVCiiggAIKKPAfBWJ6dq8aY3rzGbwCCiiggAIKRJVAcVHowM+HomzInQvLXoWFA2Dq5jCrDSQfAysHQUEyFC4N02VAcW5UpWAwCiiggAL/JOB7CiiggAJRK1CcA0UrwnV2GuR/Fa67b4OUk2B2uBb/qT7Mvz5cn78CefMpuV4vDtftxYVRl05CQgJJSZWoUb0qTRrWZc+dNqfTuUfz8sN9mDuxP28POpduR+1I7RpVqVGtMlWSEgmzRF0eFTGg3IJCMrJySV2+ii9nJHPO4JfY+qzB7H36Ldw4+Enen/IDqctWkpuXT2FhEcV+2FtF3E3MWQEFFFAgZgRiO9DE2A7f6BVQQAEFFFBAgXIUiDQYFq4MjYiLITs0Mi5/FhaHDv9Z7WFm2/DzkZDRNzRCzizHIF21AgoooECpCbggBRRQQIHYFCheDitvCtfnR8OMNjD7RFgYfk8fD1mfhuv5BVAQGZybH9X5NW5Uj4P225kh159P8qQbeGfwBQw490AO2akd227SmJYNavopAVG4Bb9cmMEN4z/lgK6j2fSkm+l122M8Pukjpnw7k4WLl7IyM4uiouIojNyQFFBAAQUUqMACMZ66AwBifAMavgIKKKCAAgqUpUARRDr8c+ZC5iew/CFYMjA0HnaFuceEBsVTw2v9Ie/lsgzKdSmggAIKlJGAq1FAAQUUiBOB3NdgxS2Qcma4jj8cFnQKP98G6aNg5buQM4vVAwLC9X+UplyjRjX22HVrul18PJOGXsoLA85jeJdj6Hz8nhy15xbs0q4xtaslRWn0FTeszJx8hk/+lnNvn8Bx3e6j062PccdDk3n05U/58tuZpKQu818GVNzdw8wVUEABBaJIINZDcQBArG9B41dAAQUUUECBjSwQGv1y5sGK9yFteGgY7AvJ3WHRFbD4ElgWGg6zn4aixRs5DhevgAIKKFDOAq5eAQUUUCAeBYpXhA7/FyBjIKR0gkWXweJu4ec+4fo/vJbxFmTPCtf7WVGbfbVqVdmsbQtOPGofbu/ZntH9OjCi50nceulRXHHiXhy3x6Y0q1k5auOvqIGlZRfw/OdzuO2J97ng1nF0GjCO3sOeZ8BDk5n89pfMXZDiYICKunOYtwIKKKBAeQvE/PodABDzm9AEFFBAAQUUUKDUBQqWQ+bXocHvSVhwWmgAPC80AHaG1Otg+UjIeg4Kvir11bpABRRQQIFoFjA2BRRQQIEKIVD4M2S/CBn3h/uBm8J9QJdwP3BBuC84A5aMhpWfQX5a1FJUqlSJFs0ass/u29Cpw0HcevmxDOl5CmOuP5vBnY/hvIO3pXX9GlEbf0UNrKi4mE9mpvLo699w26Nv03XYC5x/yzg6XPsI455/j6kz5rMqK6ei8pi3AgoooIACZSwQ+6tLjP0UzEABBRRQQAEFFCgFgazpsPRZmHchzPk/WHQypHWDFRMg++3QyPctFGeUwopchAIKKKBATAoYtAIKKKBAxRMozoaCHyHnXch8AdL7wuJTYe7+oZwEqU/Aqh/CfUJeVNokJiZSr26tkk8HOOKAHbj81AO4s1cHJg/vxDM3ncl1HfZm2wY1ojL2ihxUdkER0xZn8PbXs3nu3e/oOnIyx1w1hlN63M+9Y17mq2+nU1BQWJGJzF0BBRRQQIGNKxAHS3cAQBxsRFNQQAEFFFBAgQ2cR71jAAAQAElEQVQQKAid+Ss+gUV3w7TQ4T93e0jpAJljIC808hXMhqIlG7BgZ1FAAQUUiEcBc1JAAQUUUICipVAwN9wv/AyrnofUc2HeruF+Ym9YcDssf5do/XSAhLD5qlWtQqOGddh2sxacfPjuXHflqXw18Uam3HsZA876P3ZtUz9M5SPaBFIyspm5KJ3Xvp5DlwfeYK8r7qfWwX0ZNOIZvvx2OqtWZUdbyMajgAIKKKBATAvEQ/AOAIiHrWgOCiiggAIKKPA3AsVQXACFq0JDXOjMX/V5aKR7BOacD9O3CI10+4RGum5Q8FGYLvJXO2Faiv5mWb6sgAIKKFCBBUxdAQUUUECBPwiEew3C/UNxuI8o/ApW9INFB8GMTWHWKZDyAGSG+4z8RVCYGe438sP8kXnCUxQ8EhISqFQpkSpVkthzl624qnN7Pny0L1Mf68GY7kezVZvGtGhYm/o1q1IlTIdf5S4Q2XsKi4rJLygkN7+A3o9+yG6XjGS7U2+l7x2P8co7XzF/URorVmaRH94v94ANQAEFFFBAgdgUiIuoHQAQF5vRJBRQQAEFFFBgLYHClZA7D1Z9CMseg+TbYXZ7mLsHJX+lkzUmNMClrjWLvyiggAIKKPD3Ar6jgAIKKKDAOgoUh3uRnGdh6aUw7/9g1vGw+Kbwe7gHyXw33KfMhYKMcD8SfQOPq1Wtwpabt+bcDofz8/h+vHX3xQzvdCTnHbYje23Tik2b1CEpMWEdIZysrATmpq9iwMQvOLrvIxx7xT30GfQUD0/8kPe+nMHCxWnk5ORRXFxcVuG4HgUUUEABBWJcID7CdwBAfGxHs1BAAQUUUKBiCxTlQt5iyPwS0u+GJbeGRrZeML8jJJ8PGeH3gvcrtpHZK6CAAgpsuIBzKqCAAgoosKEChV/AijvDPcolsOB0WNQj/HwTLHsk3L98Gu5jkqEob0OXvlHn22rz1px58kHcc82ZPHnDmdzd5Rg6n7Iv7Q/Yjp3bNtqo63bhGybwbfIK7nv1Oy69ayKn9HmQq4Y+xx1jX+f5N75g5pzF5ORG5762Ydk6lwIKKKCAAhtBIE4W6QCAONmQpqGAAgoooECFEyjKgawfIf15SLkBFneG5C6hdINlA8J7T4eGtHkVjsWEFVBAAQVKX8AlKqCAAgooUCoCRSmQ/SwsHwwpPVl9/xLuY1L6QvoEyPoZIv++jOj6a+0qVSrTbpPmHHv4ngzocgLDep7EPT1PYVCX47j82N3YrU0DqlbykwFKZR8pxYWkrczhiXd/5MaH36DrkIl0HjSBLqE88vQ7/Dh1LpFPBijF1bkoBRRQQAEF4kIgXpJwAEC8bEnzUEABBRRQoCII5KfDyk9h8VCY9z9YdCakdoXld8Oq0JCW91FFUDBHBRRQQIGyFXBtCiiggAIKlL5Acbi3yQv3Npmh43/ZiHBf0z3c35wB84+C5HC/s/ILKFhW+uv9j0uMDAZo3rQh++2xNV07HMhNVxzH2FvOY9wtZ3NNh73Zo1W9/7gGZ98YAvPSVzH585k8+OKn9Bn1Gmfe9CQdr36Iex+ZzPc/zabIfxGwMdhdpgIKKKBA7AnETcQOAIibTWkiCiiggAIKxKlA3hJY9irM6w5z9g+NYkeHDv9rIes9yPsGCudCcXacJm9aCiiggALlL2AECiiggAIKbGyBvHBfMz/c33wd7nPeD/c//cN9z5Ewe2+Y1wfSX4P8tBBEUSjR80hKqkSjBnXZbsvWHHfgTvS77EQm3d+N9+65hNvP2Z+tm9WJnmCNpEQg8tkSySuy+WZmCs9/Mo2rHnqLQ7qN5pgL7uT+sS/z07S55BcUlEzrNwUUUEABBSqeQPxk7ACA+NmWZqKAAgoooECMC4SmiOLQ0FAUOvNXfQcpY2D6MTCjKSwOjV+ZQ0Oj14+hYWxp6PBfFeO5Gr4CCiigQMwIGKgCCiiggAJlLVAc7ncKQ4d//jTIHAjJ/wv3Ro1h1tmQ9izkzISiXIjcP0XJvwtITEykRvWqNGlYl/332Ia+V5zMl0/247P7LmPYRQdRq3oVqldJIqlSYllrur6/ESgsLiYzJ5/UjCwm/7SYy+59nW3PGcr/nXsnjzz9JrPmpZCdk0dhYRHFYdq/WYwvK6CAAgooED8CcZSJV1xxtDFNRQEFFFBAgZgTKMqBgvTQgDUNMl4KHf13wMx9YO6OsPT80OH/csylZMAKKKCAAvElYDYKKKCAAgpEjUDOE7DkFJi1XSinQfIQWPEa5M4I91XLoTg/akKNBFK9elV233krulx0AqmTb+atwRfQ99R92HHz5mzarB51q1UmITKhJaoEPpu5hHPvmsRmp93BiZcP4f6n3uSjr2eyOCWd7JxcBwNE1dYyGAUUUECB0hSIp2U5ACCetqa5KKCAAgooEPUCxVC4EnJmwcrQuZ82InT6Xxs6/E+FhcfB8v6Q/03UZ2GACiiggAIVRsBEFVBAAQUUiEKBXMh7AZZdBQuOhHlnQfLNkP4AZH4MuQsg8slqURR5tapV2Hv3bbi5W3veG9mJJ/qfxjVn7M+x+2zFLu0aU6dKpSiK1lDWCLz2UzKd7nmZI7vdT5dbn2DYE2/z6vvfMW3mAlZl5ayZzGcFFFBAAQXiQSCucnAAQFxtTpNRQAEFFFAgSgXyUkND1FeQ9jCk9Aud/j1g4YXh916w8l4o/DZKAzcsBRRQQIGKLWD2CiiggAIKxIBA/hRYMRhSusCiyyC5FywZAMsnQfaMcL+VFVVJ1K1Tk71224belx7H6H4dGNHzJG688AjOO2In/m/LptSqkhRV8RoMZOYWMOHTmfR94FUuHzCebndNoN/ISTz94kdMnTGfnJw8mRRQQAEFFIhxgfgK3wEA8bU9zUYBBRRQQIHoECguhLwUyHgPkgfC4tDZnxwaolKvhuXDQyPU81CUHB2xGoUCCiiggAJ/J+DrCiiggAIKxJRAMRR8C6vGQXq4D0vpvvpebGFHWPJweP07KFwVVRk1aVyffXbfhs4dD+WOLicwok8H7r3qFLqfuAe7t6oXVbEazGqBOUtX8cqXcxj2zIf0GvkSF93xNF0Hjmf8Cx8wd34KRUVFqyf0uwIKKKCAArEkEGexOgAgzjao6SiggAIKKFCuAvlLIO05mN8V5h0MKWfDsltDQ9MkyPsUisP75RqgK1dAAQUUUGDdBZxSAQUUUECB2BXIDp39MyDnPcicCOlXwaKTwn3aKbB4KKz4LNyf5UdNeklJlWjauD47bdeO04/ag+suP57xgy9n4m1nc+XRO7FpgxpRE6uB/CYwb1kWH3w/nzGvfsWVI17hfz1Gc0X/h3jptU9YumzFbxP6kwIKKKCAAlEuEG/hOQAg3rao+SiggAIKKFCWApG/9M9dCKnPwMwTYEa78HOH0MB0b+jw/wkK5oVGpchNf3FZRuW6FFBAAQUUKA0Bl6GAAgoooED8CBSlQf5MyH4NlvWGhfvB9H3D853h/u2rcN8WPR/hnlSpEvXq1qJdmyYcf/Au3HXN2Xz6eB8m3XIG5+6zKVUq2aQdbTtmXmERKRlZTJ2fxqi3fuSkm55mm9Nup1v/0XzwyXdkZedGW8jGo4ACCiigwO8F4u5nr5bibpOakAIKKKCAAhtLoAiKskOnfjpkfQ0po2D2yTCzFaSeCrkvQHFWKJG/IgnTbqwwXK4CCiiggAJlIuBKFFBAAQUUiEeByODsgnDfFjr8Cz6HjKtg3q4wbRtYeCuseBfyF0NhZpimsNwBEhISiAwIaFi/DscctidjhnRh3sRrebLP8ZyyezuaNahFrWqVSUwo91AN4BeBouJi8guKSF2Zw92v/8D+3R5ir9Nv5frBT/Hhl9NIS19Bdnau/yrgFy+fFFBAAQWiQSD+YnAAQPxtUzNSQAEFFFCgFAVC41D+Msj+OTQEvRI6/QfB3PNhzi6w9BLICZ3+pbg2F6WAAgoooEDUCBiIAgoooIACFUmgcBZkXAsLDgr3e+1h0Q3h9wnhXvAHyE+Foryo0Yj8q4DTTzqYJ4dewTvDLuGWcw7kf7tuxnZtGlK3SqWoidNAfhP4PmUlN42fwn5X3Ev7K4dz50Mv8/pHPzJvYSrZObkUF4e2h98m9ycFFFBAAQXKViAO1+YAgDjcqKakgAIKKKDAfxIozoe8JZD5RejkvxuWhIafhZfCwjNg2XWU/KX/f1qBMyuggAIKKBD9AkaogAIKKKBAhRXI/whW3gWLOsKCiyG5f7g3fCC8Fl7PS44alspJSWy1eWu6XnAMj958DqOuOplrzz6Y9gdsx67tGlGrsoMBomZj/S6Qd2ekcv2j73HuTY/T865nGDD2DSa/8zXzFi4hLy+0R/xuWn9UQAEFFFCgLATicR0OAIjHrWpOCiiggAIKrK9AcRHkpULG25ASOvyTO0NyF0jpHl4bFt57D4pXru9SnV4BBRRQQIFYFTBuBRRQQAEFFKAA8j8OHf/3Q9rVlNwjLg73iil3hvvEcO+YtzjcJ5b/vwmIbKiGDeqwz+7b0uviY7in18kM73UKd1x+FOccsj0NalWNTGKJMoGUFTk889E0bnz4Da4c/BxdBk2g990TmfzWF6QuzfBfBETZ9jIcBRRQII4F4jK1xLjMyqQUUEABBRRQYN0E8tNh2auwsHcoJ0LKZeH3IZD5NOSFhp51W4pTKaCAAgooEGcCpqOAAgoooIACawkUZ0L+l7BqAqTfsvreccHJsDjcS2Z8AAUZa01enr80a9KAfXbbmotPPZA7up7EM3eczz1djqHjfluWZ1iu+x8EZqSu5IWPpzFy4id0vvtFTuzzMDff+wKffjm15F8E/MOsvqWAAgoooMB/FIjP2R0AEJ/b1awUUEABBRT4e4H80Omf/grMuRBm7xYabs6EFSMg+6PQaDMNirP/fl7fUUABBRRQoCIImKMCCiiggAIK/L1A8YrV9445n0DGSFh8EszaDhYNgsyvwz1l3t/PW4bvVKmcRPOmDThoty255NQDGd7/HD65vxO3n3MA2zavW4aRuKp1FSgoLGJmSgYffT+XAeM+5NirH2HLU2/n8WfeZM685HVdjNMpoIACCiiw7gJxOqUDAOJ0w5qWAgoooIACqwWKQuNLARSGTv9lk2HeVTBzZ0g+GrIegoI5UBTeI3f15H5XQAEFFFBAASRQQAEFFFBAgXUUKA73kkVp4d5yISzvHe45d4Gpm8CCmyDzSyjMhOLIvwkoXscFlv5kCQkJVKlSmXp1a7LXTpvT94qT+PyJq/ng7gu5eP8tqV61MlWSEgmTlf7KXeIGC2TnFZCakcWC1AzOGjSJHToO4vTOQ3n1nS9YvmIVBQWFFBeX3361wYk5owIKKKBAVAnEazCJ8ZqYeSmggAIKKFBhBYrzoCB06uf8CMueDQ0v/WBqU1h8FGTeCUXzKyyNiSuggAIKKLAOAk6igAIKKKCAAv9FoCgZVlwP83aDWUdAcuTfzL0LeQugMAuKi/7L0ktlfJfctgAAEABJREFU3urVq/J/e23PA3dezpxnrmZsz+M4dud2bNa8PjWrVS6VdbiQ0hXIzC9k3OdzObLvYxxwzkD6DxnHu59PY8HipWRl5+JggNL1dmkKKKBABRGI2zQdABC3m9bEFFBAAQUqlEBxfmhMWRI6+D+BpaNCZ/+1obHlpPB8KqwMnf4UVCgOk1VAAQUUUGDDBZxTAQUUUEABBUpNIP9jWBb5ZIBDYP6lkDoYVkyCnJmrBwOU2oo2fEFNGtfn9JMOYtzgS3n6pjPpcdp+HLnnFmzXqv6GL9Q5N6rAd8kruGPCZxzS5T4uvWEsQx9/k9c//pH5C1PJL4h84sRGXb0LV0ABBRSIG4H4TcQBAPG7bc1MAQUUUCDeBSIfo5ifFhpPPgiNKIMg5SpYdDks6Qwr74WCafEuYH4KKKCAAgqUvoBLVEABBRRQQIGNIFAMuS9Den9YfGko3cO967WQ8RbkLmT1vwnYCKtdj0VGPhVglx025/rLjuXha0/nnm4n0OvMAzl2j81oXrvaeizJSctKIOxVvPzNfK4Z/TqX3D6OXnc/xz2Pvs7Hn/9E+vKVZRWG61FAAQUUiFWBOI7bAQBxvHFNTQEFFFAgTgUiH++//I3QYHIDLDovdPyHDv+lN4dO/7Gh0//rOE3atBRQQAEFFCgbAdeigAIKKKCAAhtZIPIvArJfhGVDYMmVsPiCULpCxjuQnxpWXr7/IqBSYiLNmjTg4P124uZLj2ZIj5O5r++pXH3Gfuy5SUOqJCaEGH1Em8Dc1JWMf+8nbnz4DTrd9RwX3foUox9/nekzF5Cf76ciRtv2Mh4FFFAgGgTiOQYHAMTz1jU3BRRQQIH4ESjMhBUfwYLrYO7BodM/NJBkhMaSVS+FBpJvoDg7fnI1EwUUUEABBcpPwDUroIACCiigQFkK5P8AWa+Fzv9R4T73XJgX7ncXhfveFVOgKLcsI/nLdVWrWoXN27Xg2IN34eoLj+KpQZfwyDWn0vnIHf5yel8sf4EVeYV8NTuViR/8SN+H3+TYPmM4/9qHePWtL1iZmVX+ARqBAgoooEC0CMR1HA4AiOvNa3IKKKCAArEtUBwaQn6GhQNh5v+F50Ngxe2Q+y0UzofiVbGdntEroIACCigQdQIGpIACCiiggALlIlCcBwXzwv3uD7B8QLj/PRBmHA4pYyF7TrmE9PuVJiYmULtWDdq1bsKpR+3N4GvPZea4Pgy/7HC2bVL795P6c5QIFIcmlaWZuUxbsJQn3/uZE65/kqbH3MB9YycxdXpoU4mSOA1DAQUUUKC8BOJ7vQ4AiO/ta3YKKKCAAjEjUAxFkQaP5aFx4ztIHgnTDoM520BGn9AQEjr9iyN//eDH1sXMJjVQBRRQQIHYEzBiBRRQQAEFFIgCgXDfG7n/LXgflp4X7ot3hlkdws/jIW8eFK6C4sJyizMyGKByUiU23aQZnc47mk+f6scbA8/hvP22pGXD2tSqVrncYnPFfy1QVFxMbn4h2bn5XH7vm+x24d2c3X04z706hQXJS8nOzqU4TPPXc/uqAgoooEBcCsR5Ug4AiPMNbHoKKKCAAlEuUJwPuQsg8yNIuw/mXRQaN/aH9E5Q8FaUB294CiiggAIKxJeA2SiggAIKKKBAFAoUZ0BO6PxP6QCzj4XIvwjIeDa8NgMKV0JxUbkGXbNGNQ49YBceuONi3hh6EXecdxD/t0NbtmhejxqVK5VrbK78rwVW5RXy2MczOfn6pzi603AGPvgy7075iYWL08jJzfvrmXxVAQUUUCCuBOI9GQcAxPsWNj8FFFBAgegTKC6AvCWw8sPQ6T8UFveCBWeHn7tCzoTQeBEaN6IvaiNSQAEFFFAg3gXMTwEFFFBAAQWiXaDwu3AvPRgWdYSFV8CSW2D5M+FeeiYURT41r/wSqJyUxNZbtOGKc4/mhYHnc2+PE+hy0t4csmMbalRNKr/AXPM/Cny3cDk3PPYeZ187ll6Dn+GeJ9/m48+nkr5sJUVF5Tu45B8D900FFFBAgf8iEPfzOgAg7jexCSqggAIKRIdAMRQsgxUfhQaKAZDcZXVJ7QNZ40JDxezoCNMoFFBAAQUUqLACJq6AAgoooIACsSMQ+TS912HZQEjpAYt/ucfOeA/yUso1jYQEaFC/DofuvzP9LzuWe3qdwuCuJ9Dp+D3YunGtco3Nlf+9wILMPJ56fyrXjX6NLndN4MpQHpn4AbPmLP77mXxHAQUUUCBGBeI/bAcAxP82NkMFFFBAgfIUiHzEf9bU0BgxCOafGBomLob0AZA5HvK/CpEVh+JDAQUUUEABBcpdwAAUUEABBRRQIDYFihZC9iuwfFS4574UFp4e7sFvhVXfQlFOueYU+fcA227ZhotP3JcbLz+WMTefy5BOR7LfNi3KNS5X/vcCOQVFfDE7lcff+IZ+o17l9Bsep8v1Y/ngk+/Izi7fT5n4+6h9RwEFFFBgvQQqwMQOAKgAG9kUFVBAAQXKWCDy/wdzF0Da0zD74NDxfxAsvzE0SLwXOv1/hOKVZRyQq1NAAQUUUECBfxPwfQUUUEABBRSIA4GCn8O997vhHvw2WHBEuCc/KdybTwj34mnlmlxiYiIN69dhz5025/IOh/D0nRfz6p3n0enw7aheuVK5xubK/15g8bIsPvt5IQ+88Q0nX/8UR3QazhPPvkPaUv9149+r+Y4CCigQ/QIVIUIHAFSErWyOCiiggAIbWaA4dOoXhpIbGhnehrnnwMzWsOQ0yPkQCpPDe6s2cgwuXgEFFFBg4wpEbp0i/7v1DyWhCvxlqRper/YXpXp47S9KpXZQ/QKo1e+vS51boPF4aDrxH8rz0OI9aDtt3Uu7mbBtOI/FY9li6bo7tJ0Gbb6GZi//g+8v9rVv/OtttGbbJfzF9v31tb/aJyL7SpWwX/yhUBlI+kOxgyCA+FBAAQUUUOBfBMK1TXFWuBdPgdzJ4d68PUxvDAtuhZVToCjcn0cG7v/LUjbG25F/D1C1SmWaNarHEfvvxPCbL2LWM/0YdvFB7NKsDlWSKpEYmWhjrNxlbrBAXmExqRlZfPDjAjoOfJ7dT7+dm4eO46fp88nPL6CoKOxzG7x0Z1RAAQUUKGOBCrG6xAqRpUkqoIACCihQ6gLh5q4oNCjkLYKMN2BR6JiZtnt4PgSyHi/1tblABRRQQIENFEhsAr8vlVpDUtvflU2hytahbPNbqbodVNt57VLzPKg3AOrf+VtpMAyaToDmodP496Xl27DJd9Du57XLprNgq2WwTTh//LFsFd5r9yC0CQ3Tf1VaXQONT4WGJ/xDOR7q7Q81tlj3Uj3kv4G0UT9b5Qbr7lAjmNXaCRocxT8bB//W1/39dopsuz9u2zW/b5W+9v6wZv/Y5Js/70OR/anRKNba3yL7Xu1OYb/cJ5Tf7Z9Vd/ht363yy36cFLZr0u/288h+//vjIKF+2HyVQ/GhgAIKKKBABRJYcS0sCPfss9pD6v2Q9TUUhPNzcWG5IjRr2oAuF57AW4/0ZsJ1p3Hy3lvQtmldKldKLNe4XPnfC8xdmct1T33CtmcP5uweI5jw6qfMmLOYzFXZDgb4ezbfUUABBaJEoGKE4VVExdjOZqmAAgooUFoCRXmQGzr9V7weGgzuDo0Hl4dO/w6QcQMUfl9aa3E5CiiggAIlAtWgUhtICh30a0rVvaDq/60u1Q+CGkdCzaN/KcdCndBJXifUy2tKw8Hw+9L04dDZOu630iJ04Ld6DVq/+Vtp8x5s+tXaZZMHoUWPMF+330qzcA5oENZZ71D4famzLyWd8NU2gd+Xqs0hsWpJZn6LMoGyCCex2tr7w5p9o8ZWrLX/rNmXmpz7277W/Jf9rnW49tj0o7X3zbaf/LbvrtmPI/t189/t55H9vtGQ346FBjdD3QtgzXFSO3SE/HocheOpetinq+23+jirGvbnKrv9dhxW2jxoVQnFhwIKKKCAAjEoEPlkgLzJkHYFzAvXjYuvgWVjIHsaFKwo14Tq1anFsUfsyUM3n8uT13Xg/GN256AdN6FprarlGpcr/2eBcZ/N4ZxbxnNuv4cZ+PBk3vzoexYlL/3nmXxXAQUUUKD8BCrImhMrSJ6mqYACCiigwH8QKIL8cPOW8Xbo9L8Vkq8Knf6XwNJ+kPMCFC/7D8t2VgUUUKAiCIRGy0qhk7Ny6EiMlKoHQ83Q4Boptc6AOqFOrdcpdIKGUj90dDa+DkrKjeH5LmgSOj1LyjBodj80f2B1aRbplB8bOuYfWV1aPgotn4RWT/1WGncMy/hdiXSu1t4T1pRakb+kbh06Opv/ViJ/OV4RNos5/ioQ0z9UqvHbvhsZZBIpkf16zT4eeY7s943OhDXHQ9NwrLW877fjpNUT0OKX4yjy3PxhaDaK1cdaeG567++OwyFhOTeEEo7TRv2hQe/Vx27kGK57aTi2O4QSju8aJ4e4DoXIMR8pCTVimtngFVBAAQXiUKBoBqwM58Pki2BxV1hyMyx/HnLnh/v88vtUgNq1arD3btswos9pjO53GrdfeiTn/m9ntmheNw43QnyklFNYxEezUrn5sfe4/I7x9Bn2PKOfepufps0lLy8/PpI0CwUUUCBOBCpKGokVJVHzVEABBRRQYL0FisNN2qrvIOVOWHReeO4SOv1vhVWPQ9Hc9V6cMyiggAJxI5DYCqr8D6oeC9VDR1+d0GkfKXV7Q8PboHHotI+Ulo9By1BnRjrmW4RO+xbDIVKaRzrywzTNImUQNLsjdC7e/ksJ9WzjSMd/pFwFDdqHzsUjfimHh47FnaDGtqtL5OPrqzSByg1Xl6R6kFAJvxRYTwEnT6i8+hhacyxVaw01tg7ll2Ot9h6/HIPhWKwfjvvGV4fjPByjTW4Kx+0tofxy/DYNx3KzyDEdObYHQ+RYjxzzkdLyEVbXB6FeaBbqg0gdESn1+kCk/qgTOl5qdKSkXqkS1hP5lwVuGQUUUEABBcpKIGdy6PwP16gp3WHxheH+P5zPVn4JkXaBsorhD+tJqlSJzdq24NxTDmRglxMY2ftUbjzvEA7dpjlVKiX+YWp/jRaBmWmZPPbWd/S572UuGfAMPQdP4K33vyZjxapoCdE4FFBAgYosUGFy90qhwmxqE1VAAQUUWGeByF/7p46HuWfBolNgWWjUXjUJCn4Iiyi/vwIIK/ehgAIKbDyBqqHDrfo5UP280NF3MzQYCI1Ch32zp6DFs6vLpp9DpLR9FdqMgtb3Qsu7odn1q0vTa6Bx6MRreAVESt3QmVf3TKh7KtQ+AGrusrrU2D508oUOxqqhVGkBSfVDqb26RP6aeeNl6ZIV+AsBX/pPAolVVh+7SZFjuF44tluFEo7tyL84iAzWWXPc1wnXVCX1QagX6l+wuo6I1BNN+62uPyL1SMu7VtcrrUdD2zcpqW8idU6rlyiph5o+Ag0GhxLqp9p9Q311DlTrAJW2+U8pOLMCCiiggAKrBfKgcDZkvb66HWDxaTAnXMOmv4g9Gj4AABAASURBVEzJpwKunqjMvycmJtCkUT0O2Wdbep5zOA/dcj4P9TmZM/fZtMxjcYXrLpCeU8AHPyxg1KTPOX/gc5zeexRPPvcuS9Mz1n0hTqmAAgooUMoCFWdxiRUnVTNVQAEFFFDgHwSKcmHV9zAvNCbP3A7SQoNy1jPhJn86FHlz9g9yvqWAAtEsUPk4qNENavaG+vdA48ehSejMb/MlbPI1bDYHtl65urR7PnS4hU79tpGP2A91YdPuYfrLwnyh877eCRAp1XYLnW2Rsi1UCR18VUJHX5XmkFTvl1IXEmuEUm11iWYbY1NgjYDPZS8Q+aSOxF/qiUp1fqk/6kPlpqFuCfVKZHBQte1hTZ1T5yhK6qAGHaFpl1BC/dTqJmgbqbPGwhafr67HtkiGTb6FNl9B88mU1HkNHoBa11BSFybtU/a5ukYFFFBAgdgUKA7tAAUzIfsTSDkFZv0fLLw9/B7aCIrL5w8DEhMSqFmjGm1aNuaMY/fhoTsu45uHu9LliO1pXrMKfkWnQG5BIfNSV/Dqt3M5f/CLbHLybdz9wETmL1oSnQEblQIKKBDPAhUot8QKlKupKqCAAgoo8JtA5Ia9cBXkzobUMeFmPjQsz90BMgeEDv8UKM4N0xaF4kMBBRQoY4GEWpBQO3Sg1wulAVRqFEroFKsUSlLkr+Vbho6sk6HOzaFDbAg0eymUV6DVFGgXGik3mwdbhzps22LY4gVoG6bZZCA07xw6w86ERidBrV2g5k5QdRNIrPVLqRbWW+WXkhSeI6VSeI7cMqwp+KVA3AmYUCwIJIQgQz2UECmRuilSKkNCqLMSq7J64FGoyyIDCGqG67laO0P9/0HjUOc1uxja3LK6LtzyI4jUjVvnUFJftv0ZWrwDzV6Ghg9TUq/W6gVV9oSkUNcmNYNI3VupMSQ2CKVeWGetUGoQfgnFhwIKKKBAhRAoDueNwqmQ0Q9mbwlzL4Xlr0LBMoj8MQHhuruMIRITE6latTI7btOWIdefz3ujr+SmDvuwRfP61KkRzo/4FW0CxWE3yc0vZFVOHt0eepcdzhzEFdeO5qMvfmZZRiYFBeUzsCTanIxHAQUU2JgCFWnZiRUpWXNVQAEFFKjoAsVQmAk5MyBjIizqH27ej4DU8yHv7YqOY/4KKLCxBUo69VtBpdDpXiV0UFXZEaruDtX2gRoHQM1DQjkUGtwFDYdCk0egeairWr4Om3wKbb+ALebAlgvCzxNCh/+1oeOqGzQ4OpQjQ8dV6LCqvmlYZmuIfCT3xs7H5SsQHwJmUREFIoMGIvVlja2g3oGhDj0Kmp63ul5tcydsPmV1Xdvu21Dffh5ef2t1fdzksTBtqKPr9odax66usyN1eLW9Qt27C0Tq9qTNKKnnExpVRFlzVkABBSqGQNaDoT0hXH/PPi20J4yAVR9BfhpE/tCgHAQqVUpk83Yt6d/9NN5/oAv3dzmK/XZsy6ZN61ItvFcOIbnKdRDIyMnn3jd+4IReD3HZ9WN45MWPmT5rESszs9ZhbidRQAEFFNgAgQo1iwMAKtTmNlkFFFCgggoUF0DuvNDp/3K4Ob8dFl4Oi8+FlUOgaEYFRTFtBRQoXYFqocMndCRV3jl06B8M1UODYM2ToPaZoWM+1Df1rwidRldD49Bx1DjUPc0infuhtBgXOpYmQutQP23yRujoD6XpJdDkgjD9cVB3f6gVWWYbqNoSEirjlwIKlKaAy1LgHwQqNw51byuouf3q+rjBMRCpo1v0hTbPQ6TebhXq8JbPQvMnIFK3Nxke6vpQzze8GeqHa866oT6PnAtqHL/63FA11OtJoV5P3OQfVuxbCiiggAIxIZAfrt2X9gxtDOF6P7k/LHsasqeFdobccgu/aeP6nH7SQbx454UM73oslx67O3ts1pTqlSuVW0yu+J8F0rLzGf/JTC4cMIHLb3mcgWNe471PfiR1aQZFkY8N+OfZfVcBBRRQYJ0FKtaEDgCoWNvbbBVQQIGKJVCQASunwJLBkNx1dUm/DXLDTXrxqoplYbYKKPAfBRKgyiFQ7ejQEXQO1A6d9PX7hE76a0Jn0KDQ6TM0lGGh3PO7EjqBmkfKCGgeStOroeFp0OAkSjr1Ix/BH/kL1CpNoFLNEF9CKD4UUKBMBVyZAv9VIFKHV20BNbZeXbfXO3J1Pd/kstV1f6T+LzkXhPNBs8g5IvIcOV9ESjh3NL4lTB/OJXU6hfkvgOonhvPNgZDY+r9G5vwKKKCAAmUlUDATVt4X2h56hnaHKyGlF6z4APKXlVUEf1pPvbq1OPLg3bi5ywnc0/Nk+p97CEfu1OZP0/lCdAm8+eMiBjzxHl0GTaDr4GcZO/EDFi5OcyBAdG0mo1FAgVgVqGBxOwCggm1w01VAAQXiXiDykXs5cyF1LCwMjajJF0Gk03/VRCgMN+VxD2CCCiiwQQKJoTGsWuiYr3461LsWGtwGTe6HZqEuaT0J2rwCLUdCi9Bh0/yO8HrosGkSOmwaXx2m7R7KpVD3CKi9X+gE2i504GwOkQ6hpPqs7tzfoKicSQEFNrKAi1dg4wokQGI1iJwLqoYO/erh3FBzR6izP9Q7Ppw7ukLD3hA5lzS9MZxbwrmn+RBoGTqRWo+D1i+G18ZA09Fh+nBuqtMDqrWHyv8HCTXxSwEFFFAgygSKFkH2q7As3DekhPuDRZdAWqjP81NDoMWhlO0jISGB2rVqsNeuW9K146Hc07cDT93YkbMP2IrmNauUbTCubZ0F8ouK+XZBOk+++S3XPPAqp/V/lJFjX+Hn6fPWeRlOqIACCijwZ4GK9kpiRUvYfBVQQAEF4lhgxSewsD/MC42iS0OD6qrnIf97KM6I46RNTQEF1lmg6pGhcz40wtW/CxqFzpQWk0PH/kew2dRQwnOb8FrrkRD5S/0m3UKnzPlQ/0yofTTU+h9U3wqqbQZVmkPkY6Er1aakcz8hcZ1DcEIFFIgqAYNRoPwFEqusPpdUbhjOL03DeaYtVN8aau4DtY8J56GO0OCc1eem5jeG89YD0O5Z2PxH2ORTaPUmNB4TphsKtXqFZZwECXXxSwEFFFCgPAWKQltEqKcjf4iQdjnM3hUWD4Ls8vujhBrVq7J5uxa0P3xX7u53FhMGXkDXo3aiWe2q5Qnluv9FYPGyVXz0/Tz6jXmHI7o/SJ9bHuGr72ZQUFj4L3P6tgIKKKDAHwQq3K+2Vla4TW7CCiigQLwIFIeO/XDDU7AM0p6DafvBgtBQuuJ2KFgIRZFO//B+vKRrHgoo8ItAQniuFEoSJFQOpcovJTRcVdoeanSCeqETpEnoHGn+FrSbAVuGemLbUGds9gq0vR+a94AmF4bpQqd+rVBvVN0SKreEpAah1IdKNSCxelhu5VDCekjALwUUiEcBc1Ig2gXC+SchnIci57vIualSrdXnqaQmULkN1NwD6hwCjc+F5l2hzZ2weTj/bbMctgjnvrY/Q4t3oNHjYbrboFqYLrEBJKw5d1YGkkKJnFfDusJPPhRQQAEFSlOgILRNhPq4YAEsuwpmbw5zroTML8Pr2WFF4R4lfC/LR6XEROrXq8U+u23F0OvP4737OtPvhF2pUbUylRITyjIU17UeAitz8pmftoKBk75i14tHcMKVw/n0q6nk5OZTXFz2+9F6hO6kCiigQJQIVLwwEiteymasgAIKKBDTAsX5kJ8Sbpg/hEU3wIxdYMnJodM//B7TiRm8Agr8KpBQFRIbQ6VIp/wmUGWrULaGajtCzfah4z50cDR+DJq9FDo7voVNZ8HWK2Gr76Dt8NDZ0RUanQT1D4bqm0FSvV8X7Q8KKKDArwL+oEA8C1QO574a4fxZ70Bocia0ujqcL8eE8+VS2GwetP0xnC/fDO89Fc6XQ6HGoZScZyPn3MqhgyqpTTgPN4eEekBiKD4UUEABBUpFIOsemB/q5jlnQfrTkBvuZQqzSmXRG7KQLTZrxa1Xn81Pj/dk0AUHs2XrRjSsVY0kBwNsCGeZzfPyF3PY6/L7OL37cMa/8gnzF6WRk5PnYIAy2wKuSAEFYk6gAgbsXVwF3OimrIACCsSeQFHo4F8Gq74JN8gPwoJu4Yb5VMi4BYrmxl46RqyAApBQHSqFDobKO0HVvaF66HioeSTUCcd23cug4WBoGjoqmo+D1qGDos07sGmoAzYZHzosukPjDqHD4nCoGTo3qrYMy6uMXwoooMD6CDitAhVWoErTcN7dDOruD41Ogeadoe3rq8+zrd+Cli9Dsyeh8b3hXHsj1OkItY6BGkdAtf2gyi7hHB7mT6hWYQlNXAEFFPhPAsWZkPMsJId7mnlnQ+oQyPwY8peGxYb2j/C9rB9tWjWl64XH8ubdl3DHhYdywl5b0Lp+DRwHUNZbYv3W9/yX8zj9pvGc3WcUDzzzLp9/O5OMFaso8lMB1g/SqRVQIO4FKmKCDgCoiFvdnBVQQIFYESguCDfFc0Kn/2OQ0g8WXRGeL4fsp6A4OVayME4FKrBA5dBBEDr5qx4ENU6E2qFxq244hhtdDY1Ch0KT0NDVdGToZBgFLcaGEo71VpEO/qHQ+Cyod1iYZy+IdPBHOisqsKSpK6BAqQu4QAUU+CuBqi3COXsLqLMvNDghnKOvhFaPhHP0E6E8Gn5/EJreC03CubrRDWGaXhA5t9c8A6ofDZX3gIS6+KWAAgoosI4C+R+FNo9rYeHFkHJd+HkC5M4LbR5l/y8NExISaNWiMRd0OIRhfU5jUKdjufiY3dmiUc11TMbJykvg3elL6HPvZDoPeJpr753E5Pe+Jn3ZyvIKx/UqoIAC0SZQIeNJrJBZm7QCCiigQHQLRD7mf+UXkHwLLA43wal9IOM+iNwYR3fkRqdAxRRIqA9VIn+Nfx7UiXz8/h3QdBi0jHQYPADN74Fmg8Nrd4YS3mt8c+jg7w31jw3Thw6GmttT0slfuWHF9DNrBRQoBwFXqYAC6yWQVAeqNIEaW64enBc5hzcO1+hNbg3n9tvDeX5QKEOh+Yhw/h8DzcL5v1E479cN5/taF0HlgyChEX4poIACCvyNQOEPsCLUnamh3lwc6s0lQyDrpzBxcShl+0hMTKRFs4acduw+3NrpOO7vdzr9ztyfXTfxfq1st8T6rS2nsIhPZy1h+HOf0GPYi1xw61M8/cL7LE3PWL8FObUCCigQdwIVM6HEipm2WSuggAIKRKVA5OPu0l+BOQeHzv/TYfldkP0GFCZHZbgGpUCFE6jUFmpcCHWvg4Z3Q/Onoc1b0O5taD0KWgyAZtdDoyuhwaVhunAc1w7Hc43QwV+tHUT+ij/SgZBQqcLRmbACCkSZgOEooEDpCCRWgaS6EPnkgOpbQK09oM6JUP+CcD3QGZpeA81vgzYPh+uFN6H1q+F6YUJ4/44wbVeocjQODMAvBRRQ4BeBAiicC1mvQ/qtsPAkmNcTVn4JkT+U+GWqsnxqWL8OB++7PX0vOJKHbjibOy8+jC2a1yvLEFzXBghMXbhZH6kKAAAQAElEQVSM5z/4ka4jJ3NCrwcZMeYVUpYs24AlOYsCCigQBwIVNIXECpq3aSuggAIKRI1AMeQuhEWDYfb+kHIKZH8E+TPCDW5m1ERpIApUKIGknUOjfB9oeH9otH8FNvkStlwCW3wHbUaEhvtrockVUO/kMN1BUG0nqLoJVG4CSfUhsTokVMEvBRRQIFoFjEsBBTayQGSwX2K1cF1QFyo3DtcJbcP1wo5Q+3CoeyI06wGtB8Kmz4RrjGnQ7sdwffEmNH4ManQO8xy6kQN08QoooECUCxQvD+0iUyHzHlh4WGgvOQeWvwVFueUSeO1aNdhx6zZ0O/dIPhjVjdFdj6Jq5UrlEosrXXeBxcuz+OjH+fQc/SZHdx7O8Icmkbo07FvrvginVEABBWJeoKImkFhREzdvBRRQQIHyEiimZOR64QpY9TnM6wYzW4Ub2Z5Q8FN4LzsEFqYJ330ooEBpCVSGhJqhY75+KA2hUqSjvjlUPwHqDYKmz0GrKbDpHNgmNCht+RW0uSO8fgnUPxJq7gJJofE+sRYkVg3LqhxKUiiJQAJ+KaCAAjEmYLgKKFBuAuG6ISFcPyREriWqUDJosFJ9qL4N1DsEGneEtqGza4s3YKvM8PP01QMDGo6B2tdCUrh+SWoKlRpBYj1ICNcmVMEvBRRQIH4FCqBoGeQ8BYsOhdnHQ/pEyE+B4rwyTTshIYGkpEo0aVSXC884gpRJNzCm+9Hs264RtatVJjGhTMNxZesoEGlhyy0o5Mt56XR54E32P2sgQ0Y9z7Q5i8nOyaO4ODLFOi7MyRRQQIHYE6iwESdW2MxNXAEFFFCgjAXCDUWk0z/7h3Cz+iTMvSiUPSBzWBnH4eoUiGeB6pDYEpK2gCo7QLW9ocb+UPscqH8bNHsGWr4Kbb+GzWdCu9Bw1KInNDwR6uwZpt8E/Mt9/FJAgXgXMD8FFIgJgUo1w3XM5hAZGND0XGh9M2wxP1y/hPuJVm9Bk8ehwdBwnXNhmC5c71QL9xZVtg/XQZtCQgNwkCJ+KaBAHArkvgbJJ8GsYyFtNGR/B5G2FkKbSxmnW7duLc457TAmDu/EkEuP4PCd2tKqfk0qJSSUcSSubn0Epi7LpseD77D7+UMZOHoSH341g7SlGRQWFa3PYpxWAQUUiBGBihtmYsVN3cwVUEABBcpMIPIR/ytehyWhA3LBJZByGeQ8XWard0UKxKVApdDJX3kXqH4k1DoF6oZO/gY9oPGdoUE88tH9oVG89QvQJnT4tw4NQ82uXN2AXns3qNqckr+4i0sYk1JAAQX+RcC3FVAgdgUi/1qgckOouUPo/D8amobO/9Yjw/VO6BBr+Sw0ezRcC4XfG14frnvCfUftDquvlarsFa59msZu3kaugAIK/FGg8HNI7QzzO8KSW2HFS5CfFqYq24EACQkJNG5Yj/M7HMJDN5zFoMuP4rSDtmOT+jVCLD6iWWBldh43PPY+HfuPpf/IF5j87jckL0mP5pCNTQEFFFh/gQo8hwMAKvDGN3UFFFBgowoU5UH2NEgbC8ldQwmdj8sGhBvSj8NqIx/zH558KKDAuglUPQxqnAZ1Lg+N3f2gycDQwH13KMOg+QhoFin3hueboeEZocH7YEoaxiP/czex+rqtw6kUUECBCiJgmgooEIcCidWgaiuotTPU/1+4Vgr3Hs2HQ7ORoUSuk+4Jz0PD63dAg2vCdOdDtROg0tZxiGFKCihQcQRCZ3/Bd7As3B8mh3ovuRukT4C8lDInSExMpEWzhnQ4/v8Y0uNk7u52Ihf8b2fa1Kte5rG4wvUTmLd0Ffe99CU97n6eboOfY8z4t1m4ODKYZP2W49QKKKBANApU5JgcAFCRt765K6CAAhtDoCgbVn4Bi3vCorMgrS+sCjegBVM3xtpcpgJxJBAuyyqFRusa50Lda6FxaLRu8SS0eRlahIbr5oOgaejgbxwarRv2DNMcBbX3C43Xm0KVpqEBu0awSAjFhwIKKKDAPwj4lgIKVBSBhCSo3ACqh2ulWntAvdOhYS9o3A+a3R6ur4ZA60eh1bPQ5AGof1OYNkxTac+KImSeCigQTwIFs0NbzOOQGuq5haeG58cgZ265ZNi0cX1O+N8e3Nb5BEZfewa9T9mLNg1rlUssrnTdBaYlZzDune+5etRrXHDzkzw87i2SU9Ip8l8DrDuiUyqgQLQJVOh4Eit09iavgAIKKFB6ApGO/+Wvw5wzYNGxsGIU5H4GRcmltw6XpEC8CCTUCZ32/4M610KjcKy0fA02+x42DZ39rYZCs76hgfpiqBsabmqFjv7qW0LV1hD5yNtKNSAhEb8UUEABBTZEwHkUUKBCC0T+hUDkWioyeLJaO6ixO9Q5IVx3nQdNe0LrEeF67HnY7Cdo/kJ4fSTU6gGJDSs0m8kroEAMCRSGTv/s92HplTA/1G/JwyB3UUigKJSyfTRtXI9D992O6644gYl3XkDfk3anSpL3smW7FdZ/bckrc3jjq9n0uP81jut6H/c+Mpm09Iz1X5BzKKCAAuUuULED8Ixbsbe/2SuggAL/USDcQBYsg9RxMH1/WHQE5IQGs8LQ6V+c+x+X7ewKxKJAQgg6cnlVKTwnQeQvzxLbQvWLoMFoaBY6+tvNgq1TYfPJ0OpmaBLeq3s4VN0GKjeHpHpQqSYkVgnzV8IvBRRQQIFSFHBRCiigwJ8EEiGhcrj2qgFJDaByM6i6NdQ/DppeDm3uCtduabBFerh2+xwaPQY1u0OlLcJ8SUCkVArPiaH4UEABBaJEoCi01eR/A+ldYfY+ob0m1GX54T6U0I5ThiEmJiZSq2Z1dtm2Hbf36ciPj/Wg8+HbkVQpkYSEMgzEVa2XQFFxMcuzcvl8Tiqd73udA88awBPPvk1mVjbF4b31WpgTK6CAAuUlUMHXm1jB8zd9BRRQQIH1FSgON4sFGZD1FSQPhZm7QurpUPjF+i7J6RWIfYHExlCpJVTeFKqEhuLqx0K920Jj8URo/TFstgC2mg7tRoXO/wuhQejor94OEkLnPn4poIACCpS1gOtTQAEFNligcn2osxs06QibDIYtf4RN50GrD6DRWKjVGapuG64LN4ekNpDYJKwqIRQfCiigQDkLFIW6avlVof1mf1hwfWjPCe03hStDUKF9J3wvy8dmbVsy9IYL+HjEpVxw2A60alQbPxWgLLfAhq3rx/RsOg58gcPOGciYCe/w48yFZGXnOhhgwzidSwEFykigoq8msaIDmL8CCiigwDoKFOdDbrhpXPFS6Pi/AeadDOk9Q8f/nHVcgJMpEMMCCdUo+SuvKqHRt/qhoYH3uNAA3D409g6Fpo9Cy8mhk39KKM9Diz7Q8FiovTtEPl42ISmGEzd0BRRQIK4ETEYBBRQoPYHINV7V5uGacC9KBgW0uTtcC34Jbd6CZuPDdeKw8N5pUPNoqH5wuC7cBRJbhPVXDsWHAgooUA4CRVNhxS2hPed/oV3ntvDz65CXDJE/9CjDcCpVSmT3nbdkWL8zeazfqXQ8bCe2a9WgDCNwVRsqMGXBci4Y9AKn9n2IoY+9wRffzyY7208A3VBP51NAgY0qUOEX7gCACr8LCKCAAgr8i0BRNmR9D2mho3Nxb1h0abhJDD8X2fH/L3K+HasCCbUgafvQUBs6+WufDfWvDA2414WG3bDfN7svdPCPhZZPQqunw+tnQr3QoFtjC6hUJ2ScEIoPBRRQQIHoFDAqBRRQYCMLJFaFqq2hzl7hOrEDtHoqXDc+Ds3HQNN7ofFAaNgnvH8x1DgZKu8KCfXxSwEFFChTgaKlkHEHLL4EUkKdtPx5yE8r0xAiK6tRvRoH7rsDQ3uewj3dT+DS4/dkpzYOBIjYRHv5cX461zz4Bp3vfJobRr3Cl99OJzc3P9rDNj4FFKhQAiabKIECCiiggAJ/KVCUGzr6P4LkG0O5HNJugKzxULz4Lyf3RQViVqDKgaEBNnT01+0BTYaEBtpRoYQG2ubh56aDoOntobH2aqh/NNTaPTTqtoRKNWM2XQNXQAEFKqyAiSuggALlIZBUD6q1gdp7hc7/jtDkOmg2MJTB0HxkKPeHa827oG7vMN1JkLhZeUTpOhVQoCIKFM6DlY/Akt6w6EJYEuqj3AVlLlGndk0O/r8dGdDleIb1PIXep+3LVs3rlnkcrnD9BaZMS2bgE+9yxaBn6THkWb76bgZ5+QXrvyDnUEABBUpbwOXhAAB3AgUUUECBtQWK82D5mzDvnNDxH0rGcMj5IHT8Z609nb8pEIsClXaEmpeExtfQud/8SdjkXWj9MLS4E5r2hwZXQL0OoYF2v9AAGxpfqzQJjbA1YjFTY1ZAAQUU+IOAvyqggAJRIZBQGZIigwI2gVp7hWvP9tCwU7gWvQZa3QNtnw/Pk6HxaKhzFVQ+ECKfUIVfCiigwEYSKJwJq16A9GthYUdYEuqf/LSNtLK/X2zd2jXZf89tuOaioxlzfUeuPnUvGtWu9vcz+E7UCEQGAoye9Bmn3/gkve96mqkz5lNYWBQ18RmIAgpUPAEzDk3aIiiggAIKKFAiUBg6+JeGG77pW8Hi4yFrAhSEm8DiVSVv+02BmBNIbAM1ukCDEaER9X3YYlEoH0LrYdCkM9SL/E/W/aFqO6jSlJKG2MQqIc2EUHwooIACCsSZgOkooIACUSoQrj0j/zogqW64Jm0J1bYLHf9HQKPzoOXNsNnLsOm30OKNcF07Mrx/ZpTmYVgKKBDzAkWh0z8n3DsvDffLc46DtPEQ+XTIMkwsISGBunVqstdOm3PDle15b+QV9DpmxzKMwFVtqEBeQSHTFqQz8sXP2f3i4dx0z9Okpi3f0MU5nwIKKPBfBJw3CCSG4kMBBRRQoKIKRG7k8hZC6hiYuQ+knBA6/edAcVYQKQzFhwLRKlAZEmpCYn2o1AiSQgd+zQtCQ+ljoXH0Hdh0Hmw9F9qGzv5mV4RG1P2gcnNIrBVK1TBvUiiJQAJ+KaCAAgpUBAFzVEABBWJJIFyjJlSChCqQWIOSAav1DoVml4fr3MfDdW42bPIdNB4Hta+BpFaUXBMn1g3zVAc/8DMY+FBAgQ0TKA5tQrmQ/wks6QDTdg3Poc0oPzm8nr9hi9yAuRISEqhSOYlttmjNnf3P5/uxXbn08O2oW6MqlRITNmCJzlJWAgWFRWRm53HTU5/Q5NgbGTL6eeYsSCU3L5/i4rB/lVUgrkcBBSqwgKlHBBIj3ywKKKCAAhVJIFxsFyyD7K8hNXSOzj4yPJ8fOv6/rUgI5hpTAuFyJaEBJEU+kn9nqL4P1DoXGgwNnf2ToE1omNh8FmzyIDTpCPUOhGqtYypDg1VAAQUU2MgCLl4BBRSIJ4HEalBze2h8GrS+BbaYGa6FP4OmT0O9G8N7x4br4T2g8jZQqVU8ZW4uCihQ1gJFP0LaBTDn5PD8MORMhaLsso6C7bZqy5BrzuaJfu05fs/NadWgJpUSEso8Dle4/gI9Rr/DAZfdwz2Por4wlQAAEABJREFUvcY3P89jVVYOjgNYf0fnUECB9RBw0hKBxJLvflNAAQUUiH+B4iLIWwwZr0HK7TC3PSy9Cgq/j//czTC2BBLqQ9K2odHykNB4eQrUvRAa3gBN7oeWoVGz9SvQ5gFoehHU2Reqb0bJX0bFVpZGq4ACCihQhgKuSgEFFIhrgcgnBVRrC/UPh+a9oXW4Zm71AjQbC42GQL1wPV0rdN5VOwgqbRUoqobiQwEFFFhXgWLI/xjSesDCTrB0NGSFtqTisvtEgEik1atV5ejDdueB6zoy+PKjOfWg7dikfvXIW5YoF5iftpLeD7zBhTc/waBH3uCL72aQm1u2+0+UExmeAgqUooCLWi2QuPrJ7woooIAC8SsQbtRyF8CypyC5WyhXQsZQKJoZvymbWWwJVNoGqh0LtS+BhteHjv3BodwTGixHQPN7Qwk/N+kC9Q6F6ptD5P+j+tH9sbWNjVYBBRQoXwHXroACClQsgcQqUKUZ1N4jXF+3D9fT90OzcF3dLFxfNxsGTW4L19a9oEYHqLxLxbIxWwUU2HCB4lWQ+yak9YfkrrAk3Ltn/QTFBRu+zA2Ys1GDupx63L4M7XEygzofx6n7bUWj6pU3YEnOUtYCX85awg1j3uTKu56l17Dn+eKb6SX/GqCs43B9CigQ1wIm94tA4i/PPimggAIKxKNAXnK4IRsNi86A1D6QOR4Kp4VMHWUbEHyUi0BVSNodaobO/kahsaBl2CdbjYUWQ0Oj5C3QuC80OBfqHgI1tg4Nl40hsWq5ROpKFVBAAQXiRcA8FFBAgQoukFAJqjQJ19fbQt0joOGV0CR04DW/E1o+GEq4Jm94F9S6HCrtUMGxTF8BBf5VoDgDct6C9Nth8YWQPACyp0Nx4b/OWpoTNG1cn5OO3Is7u53M8F4ncfKem1GnSqXSXIXL2kgCH09dzIhnP+SiAc/Q957nmT1vMUVFRRtpbS5WAQUqloDZrhFIXPODzwoooIACcSSQOx8Whs7UuQdR8jH/2R+Ejv8FcZSgqcSMQEILqHoqNAid/c1fgHZTQnk+NDKGBoJGoYGxzilQcw+othlUjnT2VwupJYTiQwEFFFBAgVIScDEKKKCAAmsLJCRBUp1wnd4aauwCkWvyxldAi9CZt+kr0PYzaDIWanYP0zkgYG08f1NAgV8FIgMBcj+B5XfAgnDfnzwE8haFt4tDKZtHpUqJbNKqCSf/b09G9j+Le7odS6uGtcpm5a7lPwkUh93k61lLuO/5KZx21UOMHDuZ1KXL/9MynVkBBRRAgl8FEn/9yR8UUEABBWJbIDLSOvJR/4vuhNkHQkZ/yJ8KxV48x/aGjYXoIx32kUuKSiHYUGpdExoMnw0NhzNgq5mw2XhoFhoP6x8H1XeCyi0gqR4khs7+hMQwjw8FFFBAAQU2noBLVkABBRT4F4HINXnk2jzyr7Yqt4Qau0Ojc2CTwbDFl9BuVriefwlq9QsLCtf7RK7hIyUh/O5DAQUqtkBxaHfKDO1P38Cy3jDrIEh5CIpWBZbwXvheFo/KSZVo2rge55x8ED881ZdRnQ8nMTGBhISyWLvr+C8COXkFfD4njS73v85BZw/kiQlvk5WdQ9ntPf8leudVQIFoEzCe3wQiV+u//eZPCiiggAKxJVBcBAWRj177GRYPgNn7w/Krwo3W7NjKw2hjRyChBiQ2hqRNoMqWUP1/UH8otHgTNgv73bb50OYWaHRSaDjcLExbLXZyM1IFFFBAgXgUMCcFFFBAgf8iEPm0gOrtoMHR4Tr/VtgmF9r+AE2fgTq9oOoe4d6gbbjubxLWUjUUHwooUKEFiqbD0otg+r6Q+hDkzgltVLllSlKndk0uOutofnq0Oz2P342WjWpTpVJimcbgyjZM4Mf0bDre+QIdutzDS299yZK0DAoKyvZfS2xY5M6lgAJRImAYvxPwzPc7DH9UQAEFYkYg0vGfnwYrX4XkG2DOiaHj/5pwUzUnZlIw0BgRSGgISdtCtf2g5lFQ98rQuT8sdPg/HxoAP4B2k6F5eK3eQaHxr3VIKiEUHwoooIACCkSLgHEooIACCpSqQEIlqLE1NDwJWg2Etm9Cy0nQeGS4V7gMah4JVfeCSpuG1VYJxYcCClRIgcJvIfUKmH8epD8OubOhuKBMKbbcrDW39uzA49ecxpkHb88WTeuSlJhQpjG4sg0TmPT9Ijre+CRdbn2cF9/6kpTUZRRF/mfAhi3OuRRQoMIImOjvBRJ//4s/K6CAAgpEu0Ax5CVDRmhgSekHiy+GFUOhaGq0B258sSKQ2BSqHAC1Tod6nUJD3q3QdHjo5H8YWj4FLW6DRuG9WjuF6RrHSlbGqYACCihQUQXMWwEFFFBg4wpUqg01t4OGp0DLwaE8Cc0ehCbh54a9ofY5UPVQSIwMFt64obh0BRSINoG80Ib1LqT2Ce1XPWHpI5Azt0yDrFKlMgfusz2De7Xnrs7HcMbB29O8ZpUyjcGVbZjAitwCxn88nW5DJnL18Bd45a0vSV++csMW5lwKKFAxBMxyLQEHAKzF4S8KKKBAFAvkpUJaaEyJdPovCTdOK0ZB4cIoDtjQYkIg0hBXvT3U7R4a6YZCi7BfNR8WGu3ugqYDQmf/peG9g6H65pBUJ6SUEIoPBRRQQAEFYkPAKBVQQAEFylIgEZLqrR4QUP8EaHJ9uK8YBM3vDmUkNB4Ita+AygeEoKqF4kMBBSqEQHEaZD0Hqf0gObQxLHkA8lLKNPX69WpzzKG7cXvn4xne+xSO3yPyKSVlGoIr20CBecuyePjVr+lxz4tccvt4PvrsR3Jy8zZwac6mgALxLGBuawskrv2rvymggAIKRJ1A/rLQ8T8OFpwUnnvBqklQMCPqwjSgGBFIbAw1LoAGg6HlRNjkxfAcGuSaXgcNQ2NcneOgZuSv+1tApZoxkpRhKqCAAgoo8JcCvqiAAgooUJ4CCZWhcuT+Yzuoe0y437gSmt0EbR4O5WVofD/U7BTuO8L75Rmn61ZAgbIRKE6BrFch/RpYeG54Du1bhWX3F92JiYm0bN6IE4/YnWF9T2d07xPZZZOGZZO7a/nPAtOSM3j23e8597anueimx/nmh5kUFhX95+W6AAUUiBsBE/mDQOIffvdXBRRQQIFoESjMhKXPwbwTITV02OZ8BEWLoyU644gVgcS28P/s3Qd8FNXax/HfbnpIIIGQhN7tvV27Xnu59l6v9dp7b2BDVECKNEEUUUAUURAVVFDBgp0iRXrvkEJ6fc9ZX716paTM7s7s/vPZhWR35jnP853NZmfOmTNJ5vWTMQza/AydFkLrfpB1K9jO/qT/7+yPTQN7gA59SUACEpCABCQgAQlIQAIScFrAB/4EiDOdbQntIeVYyDD7Ka16QIepZh/lB2gyBBIuMQ3Hm7tuEpBAnQS8sFLVJij+BNZfBMsvhbwvoLo8ZJn7/X7atGjKv88+knG9bqTbFUeRmapZSUK2AerRULVZd9HaXN78bDYXPDCMnoPGsX5jjnlUNwlIQAIS+F8B//8+oJ8lIAEJSCCMAtUVUJkHm96ERf80O0PnQqk5GFJdZJKyH3PNf7pJ4H8FfOYAmb+hOaCWDrHZkHwzZI6BtvNgl7nQbqj5+d/QYD+IaQT+JAKd/T4/+pKABCQgAQlIQAISkIAEJBB6AR/4YsFvOt1iG0PKgZB1HXQYCR2XQzPTOdiwC8SZx/2NzbIpmIXNXTcJSGBHAt55rgrssa6SCbD6WFj1MJQsgKoSU0Jojn/FxsTQqnkGD95yLp/1u5Gz92lFw+R4075ubheorKpm4aYCHhg+laOv7M6YD78hf2sRVZoRwO2bTvlJQAIhFPCHsC01JQEJSEAC2xOoKoXSZbDFHOxYfBZsuAQqf9je0no82gV85uBXbDuI3weSDoWGt5iDZaOg1TfQybyO2vaHjPMgeTdzjCwp2rVUvwQkIAEJSEACEpCABCTgJYH4bEg/AVo+Dh2+hNZmPydjMDQ4FRIPgrhdwZeOviQggb8JePeBrT1gye6wthsUzTTHxApNLaEZCGAaYo9d2zC63228+diFHLhLCzI0I4Bl8cR9QU4xFzz5Fhfc3o8Pp85iw8ZcKiurPJG7kpSABCQQTAF/MIMrtgQkIAEJ7ETATnFWPN90/A+D1TeZjv8boeKLnaykp6NOwNcAYveGpJMh9SJzMOwByBwEzceYg2EfQ4sXzGOnmQNi9kBYwv/w6EcJSEACEpCABCQgAQlIQAIeFbAzBCTvAk0vgTYToKW5Z5v95yaPQcNLf9tHijH7QcR4tEClLQEnBbwey3Ta5nWDNeb42KZ+UDgDqspCVlR8fBynHHsA45+/mseu+CdH7dmSlITYkLWvhuon8PG8tVz51Js81PddPpo2i7z8QkI3hKR+uWttCUhAAsEQ8AcjqGJKQAISkEANBIoXw8aBsO4O8//DUDIRqotrsKIWiQqB2P1Nh745yJV+rznYZXaAs/tC9gBo9hJkPwppJ0FyJ4hJ3TGHnpWABCQgAQlIQAISkIAEJBApAvFZkHooZN7Jb/tGZh8pu4/ZZ3oSGppOw/hjwNcYfUkgKgUiouhyKJsOW56Cdeb3fGN/KF4Ussp8Ph/Ns5tww8X/pN895/HApcewe1bDkLWvhuonkFNYyiufzOLuPuPoNvgDvvvpV8orKuoXVGtLQAIS8KiABgB4dMMpbQlIwMMCJcvNTswLsPYK2GwOUhR/bDr+t3i4IKXuiIDfHMhqcC00Np39zUdAi5ch+3nI7AxNzIGshsdCUnuIbVSr5rSwBCQgAQlIQAISkIAEJCCByBPwQUzKb/tIjU6GjPsgy3QYthhg9qVeNz93h+QrwdcQfUkgWgQiqs7qQiidClu6muNn5nd500go3xSyEhPi49hnj7bcefnxDHnsUu4668CQta2G6i+wcG0u/cZ9xw3dx/Jsv3dZsmxN/YMqggQkIAGPCfg9lq/SlYAEJOBdgbINpuP/RVh1DuQ8ASXfmI7/zd6tR5nXXyDxXGjcF1pOhvbm9dDCHKTKvAMaXQQNDoCEluagVir4Yqnjl1aTgAQkIAEJSEACEpCABCQQ+QK+OIhrAkl7QMNTIONWs5/Vy+xnTYdm4yDlPrNvtV/kO6jCaBaIzNqrzXEze/xs0+2w0hxDyf0EqkpDVmtKgyQOP3AXHr/1XD554VpO2qtFyNpWQ/UTKCyvZObSDTw/9jvOfeg1Rr7zGTm5W+sXVGtLQAIS8JCA30O5KlUJSEAC3hSoKoaNr8PS42GL2WEp+xmq871Zi7Kug4DPrGPv5oBU/MmQ3g9afAm7mp2O9u9A9m3mANVxEN8OYtPBnwS+GJz5UhQJSEACEpCABCQgAQlIQALRJuA3+1WJENsYEnaH9DOh9fOwy3fQZi40HmKea29Q/ObuM3fdJBAJAhFeQ5UdCDAN1pwEK676/8sCVIWkaJ/PR8PUZE44fC/e7nUT/W88ibbpyejdIyT89VJ9d7UAABAASURBVG6koKwiMBDgsu7jueiBl/n+Z10WoN6oCiABCXhCwH7S9USiSlICEpCApwSqK6B8A2weBYtOgI1XQuUvnipBydZRwJcMMdkQZzr0E03Hfpqd0v8z6LjK3CdCs1ug0RFmmZQ6NlCL1bSoBCQgAQlIQAISkIAEJCABCfwmYGcJaLA7ZF8HuyyGtvMh821IvsLsv3Uw+2jNwJeAviTgSYFoSrroTVhujrWtewHKzLGWqrKQVd8wtQE3XHES43tey80n7k2L9AYha1sN1V/gk5krOPe+V3ii7zvMW7SK0tLy+gdVBAlIQAIuFfC7NC+lJQEJSMCbArbjv9TsfOS+CytvhvWXQ8XX3qxFWddQIMkcKDKd/Qn/gAYnQ6O7IXMotPzEHFD6AJo/AGnHQHxmDeM5t5giSUACEpCABCQgAQlIQAISkMB2BJI7QcZ50OZVaD0Vsl43+3M3QPLxZv/tQPA1RV8S8IpA1OVZtRy23AfLzjf/vwaly6A6NJ25MTEx7L1He7o/fBkD7vwX/9y/PU2S46NuE3i14FUFZXR9azpXPPAyL4+dxuJlaykvr/BqOcpbAhKQwHYFNABguzR6QgISkEBtBKrNzsZqyBkN6+6H9bdAyTsmQGimIzMN6RZKAX8LSDQHhVKvgCZme2f2guxXoIXZ/s2fgvTTIKkD+BNDmdX/tqWfJSABCUhAAhKQgAQkIAEJSGBnAvYSbAnNIc3s4zXvA81Hmf27wZDR9bcBAUmnmH07DejeGaOeD6tA9DZe8S1svBPW3m2OyY0kMBsn5hhdCESSkhI48+RDeePxS3n0imM5oGN2CFpVE04J/Lg6j7v6fcBdPcfw+oTpbNiUQ3V1aF47TtWgOBKQgAR2JKABADvS0XMSkIAEaiJQWQSbzAGCtf8xOx0PQqH5vmpjTdbUMl4SiN0LUq6Fps9Ds5cgu6+594TMRyD9LGiwB8Q2clFFSkUCEpCABCQgAQlIQAISkIAEai0Q39Ts+x1g9v2uM/t8Pcy9DzQbCBndzH7fv8HfptYhtYIEgisQ5dGrzXG5onfNMbmHYZ25500GO0NniFiaZzXhpstOoM/d53DrmQeT1SgpRC2rmfoKlFdW8f73S3hk8EQe7PUun06bSVlZaGaSqG/uWl8CEpDAzgT8O1tAz0tAAhKQwHYEqkogdwqsPAM23QtFH0Llqu0srIc9KZB8NTTpDS0/gNajodkz5ufbodHpkGw6/OPMgSFfnDtLU1YSkIAEJCABCUhAAhKQgAQkUA8BH8SkQNIuZh/wHMi4A5o9B23eg+wRkHKred48V48WtKoEHBFQkN8EKtfA1jdg/X9g1f1Quvq3x0Pwb0J8HIfv34knbjqDoQ9dyBn7tsIXgnbVhDMC63IKGfn5L9zQ8z2e6D2Glas3OBNYUSQgAQmEUUADAMKIr6YlIAGPCthrim39HpafC+vONh3/n0HVWo8Wo7T/IhC7PzR8CppNgl03Qet+kHmzeewUSLQd/pngT/jLKm79QXlJQAISkIAEJCABCUhAAhKQgFMCPvAnQXwWJO0H6RdBy+eh/RfQ/BNo9LRpKMbcdZNA6AXU4p8FSqFiKWw1x3OWHQzrB0Nl0Z8XCNr3fp+PxumpnHr0Prz67PX0v+mEoLWlwM4LlFZWs3R9Hj3G/8C+V/Xm7fFfUFZe4XxDiigBCUggRAIaABAiaDUjAQlEgECV2YkoXQJrusLqc6D4I9Pxv9UUputDGQQP3cyfPl+SOXjTCGIam4M310DWeHPgZhl0+s4cxHkU0k8yzzUBfzIEzvA36+CpLyUrAQlIQAISkIAEJCABCUhAAsES8JnOfjsgIC4b0kwnX4tHYLcCsz/5AzR6CmL3MfuTDcGXCDoPGH0FVUDBtylQbjr+18LmG2D5qbD1G3MMr9AsGfxjeH6/nybpqdz079OZ9/rdXHn0riQnxOL3meZ1c71AWUUVOVuLufK58Vx590B+nL0Ye1mA6urgv3Zcj6MEJSABTwn4PZWtkpWABCQQDoGqYihZBOtfgKWmYzjvCbPTELppxMJRckS2GdsO4s1BmGSz45feDZp/DB0WQ7uh0OQMSGwDvlgi40tVSEACEpCABCQgAQlIQAISkEBIBfyms7/hgdDiUbOv+SUEZgYwxw+SjoS43cDXBH1JwHkBRdypQMlUWHU2rDW/j8VzzTG90p2u4tQCu3VqRZ9HLqfPjSdzaMdsEuNinAqtOEEWKKmsYvT3S7j44dfo/sqH/LpkDRWVlUFuVeElIAEJOCfgdy6UIklAAhKIMAE71b/dMdg0CFZeAzmPmJ0E02EcYWVGbDn+ppBwOKScA2nXQqbZji3GQuu3IfsOaHgIxKZFZvmqSgISkIAEJCABCUhAAhKQgATCJxCT+ts+Z/P7odX7Zh/0dWjSxeyfXvDbfqqvUfhyU8uRJaBqaiZQvQHyusPqm2Dzi1CyHKqrarZuPZdKa5TCNRcdx4AHL+C60w+iQ0ZKPSNq9VAKLNq4lUeHfc4d3d/irQ+ms3FTbiibV1sSkIAE6izgr/OaWlECEpBAxApUmx2BZbBpKKy9HTZ3hvJpplrzuPlXNxcLxOwNyRdB4wdNh7/ZscvuD81eguYvQ9pJkNSBwHUbXVyCE6kphgQkIAEJSEACEpCABCQgAQm4RCDWdPanHmT2UW8x+6Zm/9Tup2Y9b/ZR74DEU12SpNLwqoDyrqVAmTm+t/E+WGfuOW9BRU4tA9RtcXtZgH33bM8zt55Jj1v/xTmHdapbIK0VNoGPZ6zg7t7jeLDfeKZ9O4fi4tDNJBG2otWwBCTgaQENAPD05lPyEpCA4wKVhabD/11Yc4X5/3EomQzVBY43o4AOCfjSIeFkaGQ6/JsNh5avmA5/0/Hf9DFofCU02A/imjrUmGfCKFEJSEACEpCABCQgAQlIQAIScJ2AH2LNPqzdT218HWQ+YfZf+0CLkZDW2ezbngaaGQB91UpAC9dVoGgsbHwA1j0KhT+bY38VdY1Uq/VSU5I546SD6XnXuTx/w8ns1bxRrdbXwuEVWF9Uzmsfz+Dmnu/y5JAPWbF6A1VVOmEsvFtFrUtAAtsT8G/vCT0uAQlIIKoE7HT/W7+DZUebHYAboeRLqFofVQSeKjbxCmgyEFp/bO6vQfbD5oDJpabD/yBz0KQVxCSbcnzmHo031SwBCUhAAhKQgAQkIAEJSEAC7hYwh2TtzABJnaDhRZB1v9m3fQVafmD2bZ+H2EPcnb6yc4mA0qi7QCVUroCt5vdu9Zmwvp/5eWvdw9VizRi/n3ats7ntkuN4+bHLOOmAdrVYW4uGW6DSdPj/smIzfd/5hmu7vM6UL2dSXl4R7rTUvgQkIIG/Cfj/9ogekIAEJBBtAva6XyvuhFUnQOlPpuN/Y7QJuL9ev+nUT3kAmk2G3Yqg/XBzgOTG3zr847IgJhV8MegLEIIEJCABCUhAAhKQgAQkIAEJeEfAZw7PxjQAu2+begQ0vw92+RZa/gipT4C/g3dqUaahFVBr9ReoLoGKVbDlLlhyERT8Uv+YNYyQmBjPP/bvxHs9b+Dl204hIzWxhmtqMTcIFJWW8+kvqzjx/td4oNsbFJfokgBu2C7KQQIS+K+A/7/f6jsJSEACUSRQXWE6+1fC+j6w7EQoHADVoRnpG0XKdSjV7Oz4MyC2DSTsA437Q6vvodM8aP0spB9nDn4k1SFu9KyiSiUgAQlIQAISkIAEJCABCUggAgQaHmD2hztDx59+GwyfegfE7WH2ibNMcQnmrlu0C6h+hwXKP4KVB8Gqx8wxw6XmOGGZww1sO1xSUgLXXnYyH/e8hvP2b0Oj5PhtL6hHXSvQ68OZ/OO8Jxk94Wty8wqpqqpyba5KTAISiB4Bf/SUqkolIAEJGIHfO/5zXjcf6K+FzXdC1ULzhG5hE/CZHZu4PSHpGGj4H8gYAC0/hfam4z/7Zkg1O1/2bIiwJeiphpWsBCQgAQlIQAISkIAEJCABCUSSQGzD3wbDt+pN4DJ4ma/+tu+ceDjE2KnDEyKpWtVScwEtGQyB6lLI72GOGd4AOWOhfL1pJTSdufvv04lh3f/Dk1cczd5tmpIUq64bg++Z2+zNRVzX4z0e7j2GqT8uoKjYvJY8k70SlYAEIlFAf0UicauqJglIYBsC5sN6+QbIHQ/rHjJ30/lf+sk2ltNDIRHwN4cE0+GfehU0vh8y+0PzEdCiO2RcAMkdwQ4MQF+1E9DSEpCABCQgAQlIQAISkIAEJBCxAgktzD70qWbfuRc0e93sS5v/02+HpNPB3zpiy1Zh2xLQY8ETKAF7zHCDOV5ljyFunQ72hKLgNfhH5JSUZG66/GQG3HMOV5+0H83Skv94Tt+4X6CgpJyBH83g1h7vMHj0ZyxbsZ7q6mr3J64MJSCBiBTQAICI3KwqSgIS+ItAlfngnjfVdPp3BvvhvfBN87Q+fBmE0N58jcxBiXPNwYrHIftFc+9r7j3NAQvzc6NjwB7IUKd//baJ1paABCQgAQlIQAISkIAEJCCByBfwxZj96/aQfpbZp+5i9q37QLOB5mdz3CPxbPA1RV8RLqDygi9QtRK2vgrr74R1T0Pp2uC3aVqIi4vliIN3o/NN/6LbjadyaPtMYnw+84xuXhGYs3wTTw//jBu7j2HKV7MoL6/wSurKUwISiCABDQCIoI2pUiQggW0IlK42H9KfhfXXQ8FwqFxsFqo0d91CIuBvCym3QtOXoPUH0Ly3+f5eSDMHJBrsA3GNwR64QF9OCCiGBCQgAQlIQAISkIAEJCABCUSZgL1kXlIHaHQaZN4HLfpCy7cg3RwLid0tyjCip1xVGkKBsu8htyesvgS2jAd7olGQm/f5fGQ1Tefi0/7BkMcv59bT9w1yiwrvtMDmojImfb+IG3q8x9N9xrB+Y47TTSieBCQggR0K+Hf4rJ6UgAQk4FWB6jLYMAKWmU7mPLPTW7EIqou9Wo238rbTDqbcD80mQIevzYGH5yHjGmhwOCS0AntwAv35CcJGVUgJSEACEpCABCQgAQlIQAISiGaBmJTf9rtTj4Gsu6D9F9BiMqQ+Fs0qkVi7agq1QHUBlEw1xxpvhrVdoSw0swEkxMex5y6t6HbvxbzT5UJ2TU8KdeVqr54Ci9fl8tx733PSbQP5aPL3VFTqxLR6kmp1CUighgLqgakhlBaTgAS8IFANVaVgr8215ELYdBVUboFq85gX0vdcjuZPiM/sePgbmk79xpDWyxxYMB3+neZC6+cg/XSIawZ+s4wv1lTnM3fdgiegyBKQgAQkIAEJSEACEpCABCQgAStg9r/98RCbCY2Og1ZPwq75kP0BJJ0L/kZg9+fxoS8vCijn8AjY446rIe9pWHG5+f8TqAr+yUb2tzQpMYFzTjmU9/rexIWHdSQpPhaffSI8EGq1lgKlFVXMWraRK556iyf7jmXN+i1UVZnXUy3jaHEJSEACtRHw12ZhLSsBCUjAtQJ2+q1uvH4sAAAQAElEQVSi2bC2C6w6B0rHmVR1fSWD4PzNnw3xe0DyGaaTv7vp9J8Cu6yD5neaAwuH8dsZ/s43q4g7EdDTEpCABCQgAQlIQAISkIAEJCCB7QnEpELj06DNKGj9vfm+DyQdBbEdwdcIfXlIQKmGX6DMHAtbfZI5Dvm0OQa5FKrLg56Tz+djt06t6P/Y5Tx39XHs17oJcTH+oLerBpwT2FxSwVOjv+aazsOY/PVsCgtLnAuuSBKQgAT+R0B/If4HRD9KQAIeFChZDlvegDU3Qd5z5kO36Yz2YBmuTjmmLSQeBw0vgQzT6d/8LWg1ErJvgdQDwReHvsIroNYlIAEJSEACEpCABCQgAQlIQAI7FbAzAyR3gqzrzX79ePP/q5D+ACSfCrG7mNUTzF03NwsoNxcJ5D0DK/8DOSOgfKNJrMrcg3vLaNyIGy4/gT53nc1Zh+2C3+cLboOK7rjApJkruebxEfR4/RPmL1xJVVXwXzeOF6GAEpCA6wX8rs9QCUpAAhLYnkBFPmwZC+vugo0PQ9nX21tSj9dawOw8xJgDAg1Mh3/jh8wBgReg2UBzfxkyLjcHBvaEmORaR9UKQRNQYAlIQAISkIAEJCABCUhAAhKQQO0EYhtBoyPNPv/9Zn//JfN/H2hsvk8608SJNXfdXCiglNwmUPYpbLgH1j8NW7+FqrKgZxgfF8dRh+5F9zvO4qEr/sk+LdKC3qYacFZgVUEZjw+bwj29xjLmw2/J31robAOKJgEJRL2ABgBE/UtAABLwoICdVqvgJ1h3D2w096J3odqOsvVgLW5L2b8rpNwAmf2hxTDIft58/xiknQ1Ju6jT323b64989I0EJCABCUhAAhKQgAQkIAEJSKCOAr4YSGgFjU6BpvdDs17Q8k3z80MQe1Adg2q14AgoqisFqrbA1iGw/ibY/CpU5IYkzbatsnnkmpPp98CFnH1ox5C0qUacFZj48zLuH/QRjw+cwMIlq6murna2AUWTgASiVsAftZWrcAlIwJsC9gP0hpdg7fXmg/XrULnMm3W4KWt/pun0v8vs4L8LbcdD827Q+Frz2OHmAEBL8CeZbH3mrptrBZSYBCQgAQlIQAISkIAEJCABCUjACYGYFEhsDw3PheyHoM1b0OwdSLoafE3QV5gF1Lx7BaqLoWwmbH4YVt4OxUtDkmtSYjxHHLQbve+7kEcuOoLGibEhaVeNOCNQZfr7l2/ayksTfuDqzq8z6fOfqaysdCa4okhAAlEtoAEAUb35VbwEPCZQMAOWnGU+SJsP0eU/QXWpxwpwWbqpnc1O/GTouABa94T0syFxF4hNB3+8y5JVOjsS0HMSkIAEJCABCUhAAhKQgAQkIAFnBXwQkwoJ7czxgnOh3VBoMx0aD3a2GUWrlYAW9oCAnQ2g+A1Y2hE2vWuOXwb/kgB+v482LZrS5bazGfbwebTPaoi+vCVQVFbBV4vWc9rDbzDo9Y8oKdVxb29tQWUrAfcJ+N2XkjKSgAQk8CcBe92ssuWw6hFYsT9UTDVPVpu7bjUXSDQ77VkQvx+k3ms6/T+GXXKg1ROQfhzYa/7hq3k4Lek2AeUjAQlIQAISkIAEJCABCUhAAhIIsoA5bpBsOjSzr4fdiqD5FEi+0hxTaAW+NMBv7roFWUDhPSNgj11WwcbLzfHM26H4F6guD3r2cbGxnHHSoUx84XquOKwTDRPjgt6mGnBWwF4C4NZBkzn/5r588/MCikuCP4DE2QoUTQIScIuAPpm5ZUsoDwlI4K8C1ZVQtgZyRpkPypdB/nN/fV4/7VjA1xDi9oDEo6DRrZD5BrSeBK26m07/EyHW7pzvOISe9YqA8pSABCQgAQlIQAISkIAEJCABCYRQwF4qMO2f0GYotPwUmphjNsmnm2MNu4cwiWhsSjV7TqC6CApfgjXXQu77ULHFlGAHB5j/gnjr1KElA5++mscvPZLdW2cEsSWFDpbAB3PWcN7Dw3llzOesXreZysqqYDWluBKQQIQK+CO0LpUlAQl4WaDKfDjeOhnWPQAb74Oyr0w1leau244FYiF2H0i5ABo/ZDr9+0PzEdDCdvqfAPGZO15dz3pTQFlLQAISkIAEJCABCUhAAhKQgATCIeAzxyGSdzHHH/4DzYdC1gBIvw2STgGfjkHg9JfieVeg9DvYcC+s7wxFs0NSR4MGSdxx3b/oe8eZnHJQB1LiYkLSrhpxTmBtTiGPD5vCA33eY9qPCygvr3AuuCJJQAIRL+CP+ApVoAQk4C2BkpXmw3Avc78HCt6Aqo3eyj8c2cbuDw2ugkzT0d+sH2T3Nt8bv0bHQmKrcGSkNkMooKYkIAEJSEACEpCABCQgAQlIQAJhF4hvCvY4RHYPc1yiD2S9AA1vBXvMgriwpxcJCagGjwtULoW8/rDuNtgyzhzzLA56QX6/n38euie97jqHO88/jBaNGwS9TTXgrMCmglJGfPYL9/Qdx2vvfEFBYfBfN85WoGgSkEC4BPzhaljtSkACEviLgL0O1pb3YPVZkGt2Fst/+cvT+uF/BPzNIcXsMDQbBa2GQ7NnocnNkHoUxJvnfNq5/h+xSP1RdUlAAhKQgAQkIAEJSEACEpCABNwj4IuHpF0g/SLIehxavgqZA82xitPdk6M3M1HWkSJQMhU23gVrn4TiJUGvKibGz67tm3PPVSfzwq3/onmTVPTlPYGfFq3jsVcnc/vjw1m+cp33ClDGEpBAyAU0ACDk5GpQAhL4m0DxYlh5F2y4Hkp/hurcvy2iB/5fIPFKyB4P7b8xO9Gm0z/tArNjvZfZkc4Cu5ONvqJLQNVKQAISkIAEJCABCUhAAhKQgARcKGAvDxDXBJL3gSb/hnYjodU0aHAL+Jqjr9oKaPmIErCzAeT3gjXXwNavzbHQyqCW5/P5SGuUwrknHczkF2/gX3s0C2p7Ch4cgXV5xbz+1a+ceOcQJk75nvIKXRIgONKKKoHIENAAgMjYjqpCAt4UqCyAnPdh1YVQ0B+qNnmzjqBk7QNfIvgbQsJJ0PRN6LjedPy/Bo3PgPjW5rlks0wM+opiAZUuAQlIQAISkIAEJCABCUhAAhJwtYAP7GCAGHN8I/VIaN0H2pkOz/TeENvRPGeObaBjG+zsS89HnkB1KZR+YY6LXgAbBkKFPSGqOqh1xsbGsFv7Frw98E4eu+AQkhJig9qegjsvUFFVzcLVW/h313foOXgCm7bkU10d3NeN81UoogQkEAoBfygaURsSkIAE/iJQXQbF82DNvbD2TCj/6S9PR/UPvsYQtxskmZ3ixmZnuPUPZsf4fWh6EcRnRjWNiv+7gB6RgAQkIAEJSEACEpCABCQgAQl4SsAXA4ltoNkd0P47yBwBDS42x0J2AZ+mJmc7X3o4ggWq18Dm22DNQ+Z46VyoLg96sYkJ8Txy2/kMuPNMOjZPJyHWH/Q21YCzAhsKS3lo+Bfc+txb/DxnKeUVwZ1FwtnsFU0CEgiFgN7ZQ6GsNiQggf8KlK2DLUNg1XWw9aX/Ph7N39kd3PhDIOVcaNzF7ASPhtYTIesGSO4E/vho1lHt2xfQMxKQgAQkIAEJSEACEpCABCQgAe8KxKZDk7Oh1cvmWMgISL8Xkk6AmNamphhz1+3/BfRfNAgUDDLHS2+GnNegfHPQK06Ij+OyMw5j2EMXcM6hnUhNigt6m2rAeYHRX8zh5m5v8vYH09laUOR8A4ooAQl4VkADADy76ZS4BDwmUFVsOvy/hvWmg3vD3VBuvvdYCY6nG/cPaGg6+Zs+Ddn9oLnZ4c26FVL2MTu7yY43p4CRJqB6JCABCUhAAhKQgAQkIAEJSEACESDgTzTHQg6CrIeg2UuQ2f234yUxu0dAcU6UoBhRI1A+FTbcBRufg+IFpuwqcw/eLS42lsMO3I2nbz2TO849jAaJGgQQPO3gRf528Ubu7jOORwZM4NdFK4PXkCJLQAKeEtAAAE9tLiUrAS8KVIM9639jb1h3ExS8BvYSAF4sxYmcY3aD1Dsge6jp8B8EWV2hyc2QcjDYke/4nWhFMaJBQDVKQAISkIAEJCABCUhAAhKQgAQiScBnOh8T20P6+eZ4yRPQwhw7yegBCSdGUpW1r0VrRJdAVQHkDTTHUe8y/38MVWVBrd/v99GhbXPuvvJEBt13Hge2SAtqewoeHIH1ReUMeG86d/V6l0mf/URZWfAvJRGcShRVAhJwSkA9TU5JKo4EJLBtgYKfYdUtkPMslM+C6tJtLxfRjyaandULIPM1aPMeNHsc0q+EBvtBXBPwxaIvCdRWQMtLQAISkIAEJCABCUhAAhKQgAQiU8APcRmQchhkmGNKLYeYYyljIPkq8DUi2r5UbxQKVBdAsen8X3cNbHoZqoJ/PDW9UQoXn3wQw7tdw5kH2MtwRKG7x0uurKrmk5+XcVff8bz61ue6JIDHt6fSl0B9Bfz1DaD1JSABCWxToKoE1g+HFQdDybvmg2r+NheL6Adjj4XGQ6HDInN/EzKugMRdITYNdfqjr/oJaG0JSEACEpCABCQgAQlIQAISkEDkC9jLAyS0gfRzoa05xtLqc0h5KPLr/m+F+i5qBSqgci1sug2WXQ/lOUGXiI2NYY9dWvFq1+u442xzTDfoLaoBpwUqqqqZtzaPm/t/xKN93yE3r8DpJhRPAhLwiIDfI3kqTQlIwCsCdlqq4tmm4/8O2Pxvk7W9VlW1+T/Sb4kQkwnx+0GjJ6DNL9DpE8i+BhJamOLt263P/K+bBJwQUAwJSEACEpCABCQgAQlIQAISkEA0CdhjKubYSoo57tL6GeiwHNK6Qlwb8KcbiBhzj8SbapKAObZa8josPRnyPwd70lWQURqnp9L19nMYeOupdGyaSozfF+QWFd5pgarqavqO/4mL7xrArLnLKCurcLoJxZOABFwu4Hd5fkpPAhLwjID5MFq+HnJGw6rzoGiwZzKvV6IxrSDxcNPpfytkjoDWk6BFZ2iwJ2hqf/QVJAGFlYAEJCABCUhAAhKQgAQkIAEJRLNAQmto/hC0+Rqa9IbkMyB2l8gTUUUS+F2g4ntYewlsegXK1ppHzbFY82+wbg2Sk7jmwn/S89bTOWL35vh9GgQQLOtgxp00dy3n3/0Sb0z4hk1b8oLZlGJLQAIuE/C7LB+lIwEJeFGguhIKvoF1D8PGB6B8oRerqHnO/nRIOhkaXQdNnzc7nCOhRXdIPwHiM2seR0tKoI4CWk0CEpCABCQgAQlIQAISkIAEJCAB0yEZ39wcm7kSmg+CzBch7XpzbOYfEUOjQiTwF4HKdbClC6zvCoWzoDq4Z3XHx8dx+gkH0fvOs7ng6D3+kop+8I7AwtwS7uj7Ps+/MpH5C1dhZwfwTvbKVAISqKuABgDUVU7rSUACvwlUFsHmN80Hz7tg6ytQZUeg/vZUxP0bd4Tp9L8HsnpBdl9zN/83vggS20RcqSrI1QJKTgISkIAEJCABCUhAAhKQgAQkIIE/C8Rnmc7/k/7/mM2LHaqhHgAAEABJREFU0PQZc7zmZPCl4OEvpS6BvwtUbYKCYeZY7J2Q+5F5vtrcg3eLiYlh/7070vPOs3n0yn+SlRwXvMYUOWgCBSXlDHj/Bx7q+x5Tp8+lrDy4g0eCVogCS0ACNRbQAIAaU2lBCUjgbwLFi2HNfbDpfij9/m9PR8QDftO53+B6aDYaWg41O5KPmh3KyyFpF4hJMSX6zF03CYRSQG1JQAISkIAEJCABCUhAAhKQgAQksE2BmAaQcjA0uQtaDIDsVyDxbLOoFzstTdq6SWBbAtWFUPIFbLzdHJt9HioLtrWUo4+1aJbB/f8+kRfuPIu9mjdyNLaChUagsLSCD39cwn+6j+Xtid9SrkEAoYFXKxIIk4A/TO2qWQlIwMsCdnqpnImw+lzY+jJUrfFyNdvIPQbijoMM0+Hf9hPT8d8L0s6DpF0hNg185nn0JYEwCahZCUhAAhKQgAQkIAEJSEACEpCABHYs4E+EhPaQZo5dtXkNWk+DpGt3vI7bnlU+EtiZQMUyyHsCVt4ApcGflTW1QRLnnXIIL957Hoft2mxn2el5FwqUVVWzcM0WbnphPM8NfJeS0jIXZqmUJCABJwT8TgRRDAlIIFoEqqF8E6x71twvh7JZpvBI+JAQA74k8DeEho+bncKZ0GkyZF4DiZ3Ajh5Xpz/6coeAspCABCQgAQlIQAISkIAEJCABCUighgL2eE5MQ0j5B7QbYu4LzffXgz/FBLCzAvjM/+68KSsJ1EiguhiKRsLKU2DrdLAnbtVoxbotlBAfx7GH782wzpdy1N5tiPXrd6hukuFda2txGY+N/JrbH32Z5as2UFVljvuHNyW1LgEJOCygAQAOgyqcBCJWoMp09BfOgNW3QM5j5sPkZu+X6msCcbtCg/MhazR0XAYtO5sdwT29X5sqiFQB1SUBCUhAAhKQgAQkIAEJSEACEpBAnQRMR2VSR2g1ENr8CGkPQML+4EvHhV9KSQK1E7Anaq29GraMgopcs25wO3R36dCSMd3+zX+O34uMlATTnm5eFBj65UKufXQYn383l6LiUi+WoJwlIIHtCPi387geloAEJPBfgbINkGM6yFffAEVv/fdxL37nS4W4/Uwn/1nQ5Glo/rbZ8RsOjc+AWLvDZ3YGvViXco4SAZUpAQlIQAISkIAEJCABCUhAAhKQQL0EfDGQtAs06wIt3jHHhMz/SSdATOt6hXV2ZUWTQB0EKubDxkdg00AoXVWHALVbJTMjna73XsiTVxxDh8zU2q2spV0hYE/8nzx/LTc+P4YR479ic04+1cEdO+KKupWEBKJBwB8NRapGCUigjgLVlVA4CzZ0NvcHoOL7OgZywWr+LEg+F5o8Clkvmp28oZB5IzTYG/zxLkhQKUigBgJaRAISkIAEJCABCUhAAhKQgAQkIAFnBHyxkNgWsu4wx4legqbPQsol5jhRtjPx6xNF60qgrgJVKyGnJ6y/D7Z+V9coNV4vrVEK11xyAl2vP5kDOmTWeD0t6C6BhWtyeeq1KQwaNYU16za5KzllIwEJ1ElAAwDqxKaVJBAFApVF5sPi2+bD4p3mw+KrUL3Wm0XHHgbpnc2O3BBzNx9+M26HhkdCXBNv1qOso1pAxUtAAhKQgAQkIAEJSEACEpCABCQQBIHE9ub40QWQ3R2am2NIDe8CXxLh+lK7EqiXQPVmKBhtjuveCpvHmOO6FfUKt7OVE+LjOPvkQ+hx25kct3+7nS2u510qsHJLIX3f/ZZHe49l8dI1Ls1SaUlAAjUV8Nd0QS0nAQlEkUBFDmx4HjbeASVTzYfEMm8V72sBDW6AZu9CW/NhN/M+0+l/OiS0BX+it2pRthL4r4C+k4AEJCABCUhAAhKQgAQkIAEJSCBYAnZGgHhzTCn1NMjuAq2nQMq95lhS+2C1uL24elwCzgiU/QCbzHHRDb2gstCZmNuJYgcBHHXwbvS9+1wuO3JXkmLV9bQdKlc/vGFrCW9++Sun3DuUr779xdW5KjkJSGDHAnoX3rGPnpVA9AmUb4SVt0HOU+aD4QZTf6W5e+QWY3bIGg+AdtPMTtqLkH4WxLeCmBTw6e0OfXlcQOlLQAISkIAEJCABCUhAAhKQgAQkEHQBewwpthE0OBRaPWuOM30OjTqDrxmh+VIrEnBKoBoql8HmB2Ht3VAe3KndY2Ni2LNTS3o9dAnXHLM7sX6fU4UoTggFSiqrWLR6C+d2HsW4iV9TXhHcGSRCWJqakkBUCahHLKo2t4qVwA4Eqooh3+zQLD4WikeYBavM3eU3XyrENofk/0Bzk3vHWZB9EyS2A18coA+Z6CtyBFSJBCQgAQlIQAISkIAEJCABCUhAAqEV8MVAQitz3KkztJkMqaYTNbYD+BoQtC8FloDjAuY4b/5gWHMXlCwy0c3P5t9g3Zo2acQLXf7NQ2cfSHpKYrCaUdwgC2zIK+LGFybw4qsfsWlLPtXV1UFuUeElIAEnBfxOBlMsCUjAiwLmD3fZGtj4Eqw+BarmuryIeIjdBZKOhiZPQYtPoa3JPe0YiNHOl8s3ntKrh4BWlYAEJCABCUhAAhKQgAQkIAEJSCBMAnYgQPLu0KqnuU+CRg9AwoHgS8PpL8WTQNAECt+AVTdBwQ/mGHBp0JqxgePj43j0rgvpe8vJtM9uZB/S3YMC6/KLeeqNqTw9+EMWrVhPVZXpS/BgHUpZAtEo4I/GolWzBCTw/wLVZVD4PazrAlvMvTq4H/z+v9W6/edrConHQ/rtkNkPWo4x/98GDczOV90iai0JeElAuUpAAhKQgAQkIAEJSEACEpCABCTgBoGkDtD8MWg23BynetAcrzoGfA1x6EthJBBcgbJPYY05ppozGirygtpWfFwcF/7rSJ6/8VQO6KRLaAQVO4jBc0sr6PPetzzw4nhmz18WxJYUWgIScFJAAwCc1FQsCXhJoKoEcsaazv87oOANqM53Z/axe0LDmyD7xd/uWU9C2okQ19Tk6zd33SQQDQKqUQISkIAEJCABCUhAAhKQgAQkIAFXCSTvAZl3/na8qskTkHiaSS/e3Otz07oSCIFAxXew8VFz7wZl64LaYHxcLGccdwDP3nQ6J+/XlqRYHc8NKngQg7/75Tzu6PUe06bPpqKiMogtKbQEJOCEgN5tnVBUDAl4TaCq2HT8vwCbHoDS6Sb7EnN3083sLMUfCxl9oeUwsJ3+6ReCnWrNn+SmRJWLBEIjoFYkIAEJSEACEpCABCQgAQlIQAIScJ+AP8Ecr9rbHMO6AVr0g2avQeK5dc9Ta0ogVAJVKyFvAKzvAiVLgtqqvRzAsQfvyvN3nMVJ+7Qhzu8LansKHjyBL2av4Mae7/HGO59rEEDwmBVZAo4IaACAI4wKIgEPCZRvgGU3mg94XaFihfsST3nAdPp/Au3GQlOz85R8IMRlmDz1wdAg6BalAipbAhKQgAQkIAEJSEACEpCABCQgARcL2BNWEtpB2gXQ+mVo9h7EH1/rhLWCBEIqULUVCobB6tugeI5putrcg3OLi4tlr13b8MIDF3LdsbsFpxFFDYnA3JVbePTVKfR79SMKCopD0qYakYAEai/gr/0qWkMCEvCkQHWl+UD3AyzZD0qGQ3WRC8owb0G+JIg9GBoPgA6rzU7Ss9DwaIhJB1884ENfEohyAZUvAQlIQAISkIAEJCABCUhAAhKQgBcEfDHmOJc5ppV+FrR7FzLfgjhzLM6XUJPstYwEQi9QXQalH8Lqu82x459M+8EbBOD3+2jfJpsXulzFTcfuSrwuB2C8vXlbnVvEUyO+4IVXPmRzzlaqg/ey8SaQspaACwT8LshBKUhAAsEWqMyHzaNgzYVQuTbYre08vq8RxHWC5FMhawy0mwjZN0FC852vqyUkEHUCKlgCEpCABCQgAQlIQAISkIAEJCABzwnEpELGBdD2E2gyyBz32hd8jdn+l56RQBgFyj6GVZdA/iRz/Di4J44lJsTTo8vVPHHZkWQ0TApj0Wq6PgJbSiroMvJLHuk/nuWrNmgQQH0wta4EgiDgD0JMhZSABFwjUA2lK2BjX9j0EFQsDW9mMa0h6QRIfxiajYbWb0Pj0yBOOz/h3TBq3dUCSk4CEpCABCQgAQlIQAISkIAEJCAB7wrEZUDmVdBqojkO1gUSDgdfGn/70gMSCLdA1UJYfSZseRnKNwc1m+SkBG698hQeuuRIWjRJCWpbCh5cgZcm/MAjA8Yzd8Hy4Dak6BKQQK0E/LVaWgtLQALeEiiaB+vvg5weULUqTLnHQtw+0OhGs7PzHDQbAtn3Qsr+YK+PFqas1KwEvCKgPCUgAQlIQAISkIAEJCABCUhAAhKIAIH4bHNs7GZoNggaPwIJ/wRfMr9/6X8JuEKguhw2d4FNfaA0uMeTUxokcdU5R/HYv4+jYwudIOaK7V/HJEZ+Noe7eo1l+o/zqaysrGMUrSYBCTgp4HcymGJJQAIuEsj9FNZdDwVvQXVeeBJLOAsynoXmgyHrGUi7EBLbmlz01mMQdJNATQS0jAQkIAEJSEACEpCABCQgAQlIQAKRIuCLheS9oekt5njZi5DxHMQdaavTXQLuEajKhbx+sKEblCw2eVWbe3BujdNSueKMw3n6upNokdEwOI0oakgEPpmxgrv7jmPCpz9oEEBIxNWIBHYs4N/x03pWAhLwnIAdpbnedLivN53/JV+HPn1fNqTcBC0nQauBZkfmZmjwD4hNB58ffUlAArUR0LISkIAEJCABCUhAAhKQgAQkIAEJRJyAnRUzaU9och20GQFNh4C/Q8SVqYI8LFCVAwWvwbrOULoiqIXYywGcffwBDLz7TBLjY4PaloIHV+DbBet5fOgnvPvRdIqKS4PbmKJLQAI7FFBv3A559KQEPCZQuRXWPAZb7oPKZaFN3p8FjZ6BtlNNx39vaHgixDczOy9Joc1DrUkgkgRUiwQkIAEJSEACEpCABCQgAQlIQAKRK+BPNMfPWkPGNdDuM2jUBXzmeBr6koALBKoLoehNWHY2lCwJakIJ8XH8658H8OPLt7JPRnJQ21Lw4AlUVVczc8Vm7uj9PqPGfUVpaXnwGlNkCUhghwIaALBDHj0pAa8IVJkPYYtN5/+jkD8YqvNDkHi86dzPgLjW0HQkdJgDLR6CpE7gM8/hQ18SkED9BLS2BCQgAQlIQAISkIAEJCABCUhAApEvEJg1M6EVNH8M2kyG1Dshxvys42tRsPHdXqI57lw5g8AggKIfzXHn4HXo+nw+9tilDaN73chhbZsQ6/e5HUf5bUPAXjBiTUEpXV6exMgJ37C1oHgbS+khCUgg2AL+YDeg+BKQQJAFqiuhcBasewC29jUfwnKC26AvBeL3NTsiV0H2m9BhPjS9BOKaBLddRZdA9AmoYglIQAISkIAEJCABCUhAAhKQgAQiX+C/FfpiIHl3aPEMZA2DBidAbMf/Pq/vJBAugarZsMK8HnPGQlVwO3R36dCC3g9exNG7Nic+RoMAwrXJ6/vTtggAABAASURBVNvu6oIyrun+Lj1em0RuXkF9w2l9CUiglgL+Wi6vxSUgATcJ2M7/vImm8/8+KHonuJn5siH5dGhs2sp+FZr3grTjwV6zLLgtK7oEolRAZUtAAhKQgAQkIAEJSEACEpCABCQQ+QLbqNAeb0s7Dlq+B5l9oMG5/DYjwDaW1UMSCJVAVS5suh9yRkFFXtBa9fv9HLBXex6/6XRO3KcNyXExQWtLgYMv8OTrX/D00ImsXb8l+I2pBQlI4A8BDQD4g0LfSMBjApUFsPl1WH8vlH4avOT97aDhTZBtOvyz+5qdjocgZX+z05EcvDYVWQISABlIQAISkIAEJCABCUhAAhKQgAQkEPkCO6owxhx/a3SKOS5nj8k9D8lng52dE31JIEwCFSvMMeknzH0oVARvJtrY2BgOPaATT91yBuce1olEDQII0wZ3ptneY77msYETmLfAvH6cCakoEpDATgQ0AGAnQHpaAq4UKN8EG/qYD1pdoHJ+cFKM3RUaPw0th0PWk5B2ISS2B18c+pKABIIvoBYkIAEJSEACEpCABCQgAQlIQAISiHyBnVboM4fwE1qYY3PnQ7PekNkf4k7Y6WpaQAJBE7CDAHKeg00vE8zLAcTFxrLfnu144pYzOf8Qc1w6aAUpcLAFKquqeWPyLB4f8hHzF64MdnOKLwEJGAG/uesmAQl4SaBsA6x/CHKfMZ3/QfhjGXsYZI2GNpMg8x5IOQLiMsDubKAvCUggRAJqRgISkIAEJCABCfxFoLS0lLVr17J8+XK+/fZbJk+ezMSJExk2bBh9+/b9437uuefg9P3SSy/l8ccf/6ON39sbM2ZMIA+by7Rp01i4cGEgvxUrVlBWVvaX/PWDBCQgAQlIQALbFKj5g75YSGgDjS+BtsOhSX/w71Lz9bWkBJwUqDLHqHOehNWPQ1WJk5H/Esvn89GudTY9H7qUiw5s/Zfn9IO3BErLK3nvmwU8PvhDli5f663kla0EPCjg92DOSlkCUSpQDaUrYM1dkP8yVBcZB/OY+bd+txjwJUH8ydD8c+g4BZpcSGCHwp8I+NCXBCQQagG1JwF3CVRVVVFRUYHtfCouLg507vz000+89957jB07liFDhvDEE0/87f7UU0/x0ksv8e677zJ16lR++eUXCgsLA3HKy8uxcaurnfhb5i4vr2Zjt4fdzrbTzm6nNWvWMHPmTCZNmhTYhoMHD/7bNv59u9vn7Ha2nYBz5sxh48aN2s5efSEo75AJ2Pe/yspK7Puh/b0rKSlh/fr1gd8727E/cuTIwO/c/fffx1FHHckJJxzPhRdewOWXX8a9995jOuS70LXr0wwd+jJvv/3WH3f7++f0feXKFaaj/9M/2vi9vT59egfyePzxLjz88ENcc83Vgfwuu+xSjj/+uEDeV111VaCO/v37B95LpkyZwvz58wO12ppt7fa9x74HVetvQshef2pIAhKQgATcIlCHPOzsnHHNIOtmaG+O46X8B3z2GJ4O9aOv0ApUF8DW52H5bVC5NWht+3w+MjPSGNr9Ri45pB0xfh2vDhp2kAOXVVQxetp8HhswnlVrNqHP/0EGV/ioFtCngqje/CreOwJVUDzPdP7fD0UjnUnb1xDiOkHq1dDyM7PDMA7SjoFAp78zTSiKBCRQRwGtJoEwC9iOmPz8fFavXh3otP/oo48CHfl33HEHZ511ZqBz5447bqdnzx706vUCw4e/xqeffvK3+8cfT+KNN17nhRd68sgjD3PTTTdyyiknc+ONN9K7dy8mTJjA3LlzA51ARUV2YFuYC4+y5m3H49atWwNnFNvBGXY728EcDz30YGA7XXTRhdx66y08/fRTgW34+uvD/7aNf9/u9jm7nR9/vIvZvjcEzj622/uFF17g/fffZ9asWYF27HauVgdflL3SVK4VsL9vdgBVTk4Oq1atwg6UsWfMjxo1ij59+vDggw8Gfm/OP/+8wO+d7dgfOHBA4Hfum2++sSE8e1+8eFGgjjffHBV4L+nSpTPXX38dttaLL74YO8Bh6NChjBs3ju+//x47+EjvFZ7d3EpcAhKQgARqK1Df5eNbQKt+0HwiJP/LHNdraiL6zF03CYRQoPhVWPUglK0xjVabe3BuDZKTeP7BS7n0iF1Ijo8NTiOKGhKBEV/M54oHhzB3wQqqdIwgJOZqJPoE/NFXsiqWgMcEqith63TzIep6KB5d/+R92ZB0HKQ/YHYO3oEW/SH1H+BPqH9sRZCABBwRUBAJhEtgy5YtgQ75iRM/wnbGdO78WKAj6tlnu2E7bubM+QXbgVXf/BYtWsj48ePp3v15Hnjgfp577llGjHiD7777jg0bNmDPAq1vG1p/2wLWNjc3lwULfuWDDz4IbGfb0WjPJrbbeeTIEYHtsO21a/eonQp8woT36dGjO/fcczd2Rog33niDb775OrCdbYdo7SJqaQl4R8C+vu176qJFi5g+fToffvhh4H10wIABPPbYo9hBVHZg1EsvDTId3++Zju/vsANyvFOhM5lu3ryJH3/88Y/BYnYghJ1ZxP5NsAOH7AwBzrSkKBKQgAQkIAF3CjiSlZ0RoNEx0PI1aPKcOe53PPjS0JcEQidgjl8XDYf1XaFkAdjj2UFqvEWzJjx60xlceMSupCbGBqkVhQ2FwOcLNnDz0yP5YcZCHQcKBbjaiDoBDQCIuk2ugj0lUFUMuW/Burug/Ov6pR7TDlIuh8xnIXsIZN0PDfYGf3z94mptCUjAaQHFk0BIBezUy8uWLQucpW3PNv3trP5ejB37jukkXoDtxApmQnl5eabj63uGDx+O7YDu168f77zzDitWrAh628Gsy22x7RTjdjt/8MEEbIejPTPfDsB4550xgenG7ZT/wczZXj5i9uxZ2JkCevTogd3Ob701OnA5iWC/xoJZl2JL4M8CduYUO/DFTnH/8ssvYzv77Swp3bo9g/19e+WVV7ADrOygAPs78ed19f1vAuXlZcydOyfwN6F3717mb9N47N+p357VvxKQgAQkIIGIE3C2oFjT6d/0anPc7yVo0hkSjnA2vqJJYEcC9nIABa+b49hPQPHMoA0C8Pl8dGrXnPuvPpnzDtuVBpoJYEdbxfXPTV24gQf6vMeX382jsqrK9fkqQQl4SUADALy0tZRrdAnYzv8tI2FjF9P5/33da49pBmmms79Zf7MD8Dw0vgKS2oMvFn1JQAJuFFBOEgiNgO1QmTdvHgMHDuS5555j0KBBpmNqYqDT3z4Xmiz+2srGjRv57LMpDB36ciCnsWPHkpub+9eF9FOtBOx0+7az8dVXX+H5559j8ODBgTP/58yZU6s4Ti78+3Z+9dVXA7MDjBgxInB5ACfbUCwJhELAzqhhZy355ptv6NfvxcDlMrp3707//v0CZ7RPmjQxcPkLOxOA/V0MRU6R1IZ977KDw0aOHEl5eXkklaZaJCABCUhAAv8vEKT/7HG/jFugWV9IfwTsSUFBakphJfAXgeqtUPQerH8SSuabp4JzOQCfz8dunVry0HWnct6hHYn1+0xbunlV4MsF63h88EdMmz5HgwC8uhGVtysFNADAlZtFSUW9QIXp7Ng4FLY8BxWLDUcdPiz5d4cm5oN+q/GQ9QikngzxzcCnX3v0JQE3Cyg3CQRZwHZC2TNUbSdVly6dGT9+HL/8Mpv8/Lwgt1zz8PZs9FmzZvKq6bS2U2TbgQo1X1tL/i6wZs2awMCORx55hLfffpvZs2cHBlTY18Dvy4Tzf3s5iZkzZ2IHADz99FNMnTpVZ/qGc4Oo7RoLrF27lkmTJtG5c2fuuuuuwOCad999FzsQYN68uYFLXNQ4mBbcoYAdBDZq1EjsrAo7XFBPSkACEpCABLwoEMyc7YyfyftD5gPQYgQkX2laSzR33SQQbIFiKP4I1twDpSuD1pjP56NT++Y8fee5XHBwu6C1o8DBF6ioqubLX9fyxJCJTP/xV+xA6+C3qhYkEPkC6gmM/G2sCr0mUFkImwbA5rtM5/8ik30tp76JsR/uR0LHaeZD/s3mA/5BENMQ1PGPviTgBQHlKIFgCtjp9u0U1Dfc8B8+/nhS4KzrcJ3tX5M6t27dGui0vuWWmxk27FV1DtcEzSxjt/OwYcO49tprePPNUaxZs5qSkhLzjPtudjBCUVFhYDvbASn29alLArhvOykjyMnJCcySctttt3HllVcGLlkydeoXrFixnE2bNun9KYgvkqKiIl55ZSgFBQVBbEWhJSABCUhAAqEXCH6LPohJhZRDoc3LkPWm+dkcNwx+w2oh6gXKTOf/x7D8IihbFzQNn89Hq+ZNeanrtVx0UJugtaPAwRcor6zii/lreLjvOGbPW449VhD8VtWCBCJbQAMAInv7qjqvCVTmw6ZBsOURk3mFudfwzH9/E0g4GjLHQIfPIOMSiDWP+WJMDN0kIAEPCShVCTguYHea7Bn1X3zxBTfffFOgI91OpeyVEdU2f5vva6+9xlNPPWU621agDuK/v0ysk+0k+/rrr7n77rsDl1GwnWVe2s4VFRWMGPEGd955B8uWLdOo/79vZj0SIgH7+2QHR9mp+3/88YfAJUkuueRiunZ9mhkzfqakpBj7erXLhSilqG/GDgj77rvvot5BABKQgAQkEFECISzGB744aHLWbycMpT0DMU2BeHPXTQLBEqiGiumwwhynLlloGqnlSW5mjZreUlOSefaBSzmsTRNdDqCmaC5crtq8ZKYuXM+dz73J3AUrNQjAhdtIKXlLwO+tdJWtBCJYoGwNrHkcNt9bsyJ9yRDbCZJPgKxR0HosZJxnHmtUs/W1lAQk4EIBpSQBZwVsx/n8+fN58cW+dOv2TKDz3NkWQhfNdrZ9/vlngQ64WbNmBTrfQte6+1tasWIFw4e/ZrZzNxYs+NX9Ce8gwxkzZvDwww/x008/UVpauoMl9ZQEnBWw7zMbN27khx9+YPTo0dxxxx3ceeedTJjwPnYglbOtKVptBOwsJvZyNbVZR8tKQAISkIAE3C0QpuxiGkAzc+yx+ThIuQxiWphEYsxdNwkESaDsS3PM+y4omgXVlUFqBFq3aEqfhy7m6F2bER/jC1o7Chx8gc8XbODWriOYOXepTgwIPrdaiGABfwTXptIk4B2BkqWwrjNs7VWDnJMg/kBodCtk9odW5gN7+okQ16QG62oRCUjA1QJKTgIOChQXF2Onp+7TpzcffPBBxHRezZ07l5dfHhKYMl4zARCYdvzrr7+ib98+jBgxgtzcHAdfReELtWrVKuxrd8qUKdiZDcKXiVqOBgHb8b9kyRLT0T+BAQP689RTTzJ48EssW2Y+o0cDgAdqtAPa7Mwgdlt5IF2lKAEJSEACEti5QDiXsLMBpB4GzZ6HjGch6TSTTYy56yaBYAhUQMlk2PAkFM0I2iAAv9/H/nu14/Gb/sUxu7ckQYMAgrExQxbTDgK4/dnRfPPjr1RWBW/2iJAVpIYkEAYBfxjaVJMSkMCfBYrU2FR/AAAQAElEQVQXmQ9AT0PhiD8/uo3v4yD+GPPB/HHIfhGyHoU00/Efk7yNZfWQBCTgRQHlLAGnBPLy8hgz5m3TgTWYOXPmOBXWNXHsDACDBg3CDgZwTVJhSCQ/Pz9wlnLv3r2JtKmx7dTqy5Yt4403XufHH3/UjA9heH1FQ5N2hgn7+hoyZAi9evVi0KCBfPrpp+TkRMZAmkjbhvayDJqJIdK2quqRgAQkEL0Crqg8LgMaX2qOM/aEJp0h9kBXpKUkIlGgxHT+T4SNXaH4F6gOTodubGwMhx7QiUevP5Ujd22uywF4/KX05aINPDZwAtOmz9EgAI9vS6UfHgF/eJpVqxKQAJgPOsULzQefZ0zn/2ioNh+EtseSeC407QstX4KM2yDlMIhJ3d7SelwCEvCmgLKWgCMCubm59OjRg1GjRrFmzRpHYroxyNy5c+je/XnWrl3rxvSCnpOdpnzw4MGMHDkiog3sTADDhr3KrFkzNfVf0F9V0dOAnU7+559/5rnnnqVnzx6BAVMzZvwcMTOlROqWrKqqws4EEKn1qS4JSEACEogqAfcU6zPdA0mdzPHGe6HFYEi9HXxZ6EsCzgsUQ9FHsP5RKF3sfPj/jxgXG8vhB+7CfVceT+OGyf//qP7zokB1NXz56zqeHDqJ6T96+1KHXvRXzt4XMH/hvV+EKpCA9wTMX6/iebDmTtP5P9J0/hduu4T446HZu9B6CDS5BhJ3BX/StpfVoxKQgMcFlL4E6i+wbNkyHnjgfqZNm8rWrVvrH9DlEZYuXUrnzo9RUFDg8kydTc92/tvLIHz44QcRX7vt8Fu4cCHDhw9n8+ZNzkIqWtQJ2MuG/PDDD+Z9ozOPPvoo9hITK1euDFxKI+owPFhwUlISjRs3Rl8SkIAEJCAB7wu4sAI7w2iD/aH5U+ZY5FCI02wALtxKEZBSCRRPhFX/gbJ1QavHzgRw3JF7M/zh84PWhgKHRqC8sopp89bQ+83PWbI8Ok8ACY20WolEAX8kFqWaJOB6gdIVsPoeKP3QdP6X/jVdXzwkHAYtpkJ783z62RBrDnT5zeN/XVI/SUACkSSgWiRQD4Hfp0t//vnnAtPi206ueoTz1Kq//vprYNpu21HsqcTrmKyd8cDO8PDhhx9GzZmw9vVtp2l/440RmgWgjq+baF/NvifOnz+fxx57jLvuupNvvvma/Pw87OPRbuOl+mNiYvD7/V5KWblKQAISkIAEti3g2kd9ENMQ0k6HNh9B6sPgT3dttkrMqwIVpvP/c1h2jjk2vtIUUW3uzt/sTAAnH70f0/pcS1ysPkM6Lxy6iBVV1Yz5agGdB4xnzbrNoWtYLUnA4wJ65/P4BlT6XhMwH2hKFsHKG80HnUl/Sj4BYltD4oGQ9S60/RQaHWU+ZMf/aRl9KwEJRLKAapNAXQVsx/fixYvp168fs2fPrmsYz65nO4enTp3KZ599FvGdw5s3b+bFF1/k66+/8uz2qk/iY8e+w7Rp07DbvD5xtG50CNjXSVFREbbjf8iQIdx44w3m9TM1OoqPwCqTk5M56KCDI7AylSQBCUhAAtEo4Ima45tCy8eh+fuQsLc5RtnYE2krSQ8JVHwLq66D4rlQXRm0xI84ZE/633IKTVITg9aGAodGYMQX83m4zzsaBBAabrUSAQL+CKhBJUjAIwJVUDjDfLC5xXT+T/z/nM0Hj7g9oOHVpuN/OLT7GhqfBnbarf9fQv9JQAJRIaAiJVBnAXtG+GuvDePbb6fXOYbXV8zJyWHs2LGsWbPG66VsN39b47Bhw6K+A3PIkMGsWxe8qSK3uwH0hKcEysvLWbBgAW+++SaPPPIwI0a8obP9PbUF/55sbGws2dnZf39Cj0hAAhKQgAS8J+CdjH1x5pjlEdDmS0h/HOL3M7knmbtuEnBCoBpKP4f1T0DJYhPQ/Gz+dfrm8/m45MwjeejiI8lOS0Zf3hZ47bN5PNBrDBs25Xq7EGUvgRAIaABACJDVhASoNp3/Bd+bDzSPms7/Tw1ILMT9w3x4vtt0/PeFZs9Co6PBTv+PviQggegTUMUSqJtAfn4+I0eO4JtvvqlbgAhaa8mSxXzxxeeUlZVFUFW/lbJ161ZeeWUo77337m8PRPG/K1eu5K23Rkfkdo7izepo6Zs2bWLMmDH06vUCb7zxOhs2bHA0voKFRyAuLo7mzZuHp3G1KgEJSEACEnBUwIPBYhtC0xvMMcx+0PA68GtQnge3oktTNvvvxZ/C5v5QutzkGJxBACkNkrjy7CO57pT9adIg3rSjm5cF3vhiPk8O/lCDALy8EZV7SAT8IWlFjUggqgVM53+h6fzf8BSUTIaYfaGJ+b75AMh8yHxwPt481sgI+cxdNwlIICoFVLQE6iBgz3AdPfpNJk6cSGlpaR0iRNYqBQUFfPvtt6xatSqiCrPb9u233+bDDz+MqLrqWoy95MW0aV8GpnWvawytF5kCFRUVfP75Z3Tr9gx2VpQ5c+Zg3ycjs9roq8rOAJCVlRV9hatiCUhAAhKIPAGvVuQ3naaph0PWo5D5PMSfYCqJMXfdJFBPgeoc2Po6bHgBytbWM9j2V89o3JDrLziGK4/fh4aJcdtfUM94QuDlj37miZcnsn6jef14ImMlKYHQC2gAQOjN1WJUCVRD4UzzAeZJKF8NjbtCm9GQcTs0OABiUqJKQ8VKQALbFtCjEqiLwKeffho4yzUSz3ivi4ddZ+7cufz0048RdXb41Klf8MEHEyKqJrut6nPfvHkTEyd+pCnd64MYYeuuWLGCXr160bdvX7777jsKCwsjrEKVk56eTkqK9p30SpCABCQgAe8LeLsCH8RlQtpF0HKQ+f8pb5ej7N0jYAcBFAyDdebYeeXWoOTl8/lo1TyDWy87nmN3a0aM+TkoDSloSARKyysY9tFP9HrzC4qKdVJMSNDViOcE/J7LWAlLwEsCZatg46uQejG0/xiy7oTEThCT7KUqlKsEJBBcAUWXQK0Ffv31VwYNGkhRUVGt143kFezZ8nYWgJycyBgBvnDhQt577z02btwYyZut1rXZM70XL17MkiVLar2uVogsAfta+PLLL+ncuTMTJryv35XI2rx/qWbvvffB5/P95TH9IAEJSEACEvCgQGSkbGcDSOwAze6DllMh9tDIqEtVhFeg2nT8F7wE618JWh4+n492rbPo3/kKjmiTHrR2FDg0AkWl5QwfN52R476ipLQsNI2qFQl4SMDvoVyVqgQ8JlAF5QXQ/FFoegXENQWfpsZCXxKQwP8I6EcJ1E7Adm6//PIQcnNza7dilCw9ffp0Fi1aRHV1tacrzsvLY/z48cyaNcvztQRjQ9gzvmfOnIm9JEAw4iumuwXs7/emTZsYMmQITz/9FIsXL9Jrwd2brN7Z7bvvvvWOoQASkIAEJCCB8AtEWAa+WGh4JLQdC2n3g7+xKVDHPg2CbnUWqITcO2FtL6gqrnOUHa3o8/lo2TyD3g9fQpOGSTtaVM95QGBtQSmPD5nEB1N+pry8wgMZK0UJhE7AH7qm1JIEok3A/Ho12B3iM6OtcNUrAQnURkDLSqAWAna6/w8//JA5c+aos2sHbjNm/Iw9M3gHi7j6KZu7ncng888/c3We4UyuoKCAX375hc2bN4czDbUdBoGSkhJ+/vknnn22GyNHjtB0/2HYBuFoMjNT+1ThcFebEpCABCTgsEBEhvOZY5/NIPsJc38Dkk4CXzz6kkC9BHIfgw0DgzYIwOa2/z4deavLxbTOSLU/6u5hgdWFZTw37GO+/H6eh6tQ6hJwXsD0UDofVBElIAEJSEACEqiZgJaSQE0F7Bmvc+fOZfLkT9m6dWtNV4vK5aZOnerpTsG1a9fy7rvvkpubG5Xbr6ZFL168GGtV0+W1nPcF7OUw7O9Gly5dsINkvF+RKqipQMuWLWu6qJaTgAQkIAEJuFYgohPzJ0LaqdCsn/n/BojZPaLLVXFBFqguhPzekPs2VJrvg9TcUYfsQZd//5PWTRoEqQWFDZXA98u3cF/v9/hl/rJQNal2JOB6AQ0AcP0mUoISkIAEJBDBAipNAjUWyM/P54svPmfp0qU1XidaF1yzZg3Lly/3bPkff/wxv/wy27P5hyrx1atXYS8FUFlZGaom1U6YBOylHhYsWMArr7zCsGGvosExYdoQYWq2bdu2pKbqzKww8atZCUhAAhJwTiA6IiW2h8xukN0Hks+JjppVZXAEKlbC5icgfwJUlQWljbi4WM49+RBuPfsfNG+kywHg8a8fV2zhzhfG8ss8HTfz+KZU+g4JaACAQ5AKIwEJSEACEqi9gNaQQM0EbOfXb2f/T/b01PY1q9aZpWbPnuVMoBBHWbZsGePGvRfiVr3ZXHl5OatWrcJOCe/NCpR1TQR+uyTGdF54oSeffPIxRUVFNVlNy0SQwJ577hlB1agUCUhAAhKIXoEoqjymATQ6AZr1gCbdIKZTFBWvUh0VKF8Cm3tB4fdQHZyB341SG3Dl2UdywdF7kBIX42j6ChZ6gSmzV/LAwA9ZuXpj6BtXixJwmYAGALhsgygdCUhAAhKIIgGVKoEaCtgOLzutfU5OTg3X0GJfffW1JxFefPFFtJ1rvumWLl2iDuGac3luSTv46ZNPPuHpp5/GDoIqLS31XA1KuP4Cu+yya/2DKIIEJCABCUgg3AJR174PEtpBxm2Q3R/iD4w6ARXskEDZj7DuHihZ7FDAv4bxmZdqZkYa915zCgfs0fqvT+onzwlUV8PHPy7hgYEfkJOry2d6bgMqYUcFNADAUU4Fk4AEJCABCdRcQEtKoKYC9qzwCRPer+niWs4I2Cn0vXZm+IwZM/j+++9M9rrVVGDp0mUaAFBTLI8tZy/t8MYbb/DMM12xl0CptkdyPFaD0nVGYK+99nImkKJIQAISkIAEwigQnU2bntXAbAAnQusJkHIn+JLRlwRqJ1AB5d/CmkegMjgduj6fj5bNMnjp3rNpm51Wu/S0tOsEKiqrmDhtDoNGTqGgsNh1+SkhCYRKQAMAQiWtdiQgAQlIQAJ/FdBPEqiRQGVlJe+8806NltVCfxVYuXLlXx9w8U92mvNRo0aiTs7abaS1a9ewdWtwDgLVLhMt7ZSA/R1Yt24dvXv3YsiQwU6FVRyPCsTExJCRkeHR7JW2BCQgAQlI4A8BfROfDa2eg6wxENfBeCSYu24SqIVAqXntrLwTKnJrsVLtFt2tU2v63XIKTVMTa7eilnadQE5pBS+9/y3vffIDpaXlrstPCUkgFAL+UDSiNiQgAQlIQAIS+F8B/SyBmgksXbqUTz/9pGYLa6m/CKxdu/YvP7v5h3nz5rFw4UI3p+ja3NauXYOdKt61CSqxGgvYgTD2PW/AgP5MmDChxutpwcgVaNWqFQ0bNozcAlWZBCQgAQlEiYDKDAj44qHxqdBiPKReATEtAg/rHwnUWKBoGKx/PqiDAE4/8R90v+54slI0SKXG28WlCy7PKabba5OZ9v081Q1A8QAAEABJREFUc8yg2qVZKi0JBE9AAwCCZ6vIEpCABCQgge0L6BkJ1FDg7bffruGSWux/BTZs2PC/D7nyZ9vpOXnyZPLy8lyZn9uTysnJ0cwJbt9INcjP/h7MmjWLQYMG8s0332B/rsFqWiTCBfbYY0/8fh22iPDNrPIkIAEJRL6AKvyrQPIe0OxZaPwYxP/DPKezrQ2CbjUSqIKtg2DzYKgI3v7zpecey21n/4PGibE1ykoLuVdg7to8Hh86ifmLVro3SWUmgSAJaE86SLAKKwEJSEACEtiRgJ6TQE0E7BT2X3zxeU0W1TLbELDTiG/jYdc9ZLfzvHlzKSsrc11uXkho69YCDQDwwobaQY52Boe5c+cydOjLfPfdd5SUlOxgaT0VTQLt2rWLpnJVqwQkIAEJRKiAytqGQGwTaHwFZHWH5AvBl4S+JFAjgaocyHsJ8idCVWmNVqntQnFxsVx9/jGce/SetV1Vy7tQ4Kt5a7ip+1g2bDKvHRfmp5QkECwBDQAIlqziSkACEpCABLYvoGckUCOB77//nuLi4hotq4X+LuCVM4htx+daD12u4O/S4X2ktDQ4B33CW1V0tb5kyRL69u3DnDlzqKysjK7iVe0OBTIzM/H5fDtcRk9KQAISkIAEXC6g9LYnEJMMKYdDi+cg/entLaXHJfB3gYoVsPlZKPzKPFdl7s7fsjPTueXiYzhhvzbOB1fEkAtMnb2cR3uMISd3a8jbVoMSCJeABgCES17tSkACEpBAFAuodAnsXKC8vJz33x+PPTN250trCa8K5ObmMmPGDOz/Xq0h3HkvX75cvyfh3gj1aN/O1PHwww+xYMECdf7XwzFSV23durUGAETqxlVdEpCABKJGQIXuUMAXA3HZkHU7tP4B/HvscHE9KYHfBCqgfCas7wYli8xD1ebu7M3v97Hv7m25/dwj6Ng01dngihYWgTe/WcCw0VMoLzevn7BkoEYlEFoBf2ibU2sSkIAEJCABCSACCdRAYNGiRWzdqpHJNaDy9CK289N2YFdXO3/AwtMwtUhedrXActGidnCTPfP/1ltvwc6Aoe3ooo3jklRs539SkqYDdsnmUBoSkIAEJFBXAa1XMwFfLKQcCO0/Nf/fBL5k9CWBHQuYfegy83pZ3wsq8ne8aB2f9fl8nHr8AVz/r4NJS4pDX94W2FpaQe/3f2Dcx99RWRmcmSO8LaTsI01AAwAibYuqHglIQAIScL2AEpTAzgRsR9jPP/9EQUHBzhbV8x4WsB2gy5YtY+nSJR6uQqlLoPYCdpp/O93/008/xfr162sfQGtEhUC7du3QAICo2NQqUgISkEBEC6i4WgrEN4PmXaHxoxDbwawca+66SWAHAoWDYP1zUFm4g4Xq/lRsTAzXXXQspxy2O7Ex/roH0pquEFixqYCeY77m21mLNAjAFVtESQRTQO9YwdRVbAlIQAISkMDfBfSIBHYqUFhYyM8//4z9f6cLawHPCpSUlGDP/rf/e7YIJS6BWgrYzv/Zs2czcOAAFi9eXMu1tXg0CTRv3pyEhIRoKlm1SkACEpBA5AmooroIxKZD07sgsy8knW4ixJq7bhLYgUBeN9g8AqqKd7BQ3Z9qnJZKtxtP5eg9WtQ9iNZ0jcD0eavpNeIzlq5cjz0BxzWJKREJOCygAQAOgyqcBCQgAQlIYMcCelYCOxewZ8Tm5QVnCrudt64lQiVgL/GgDtD6a2dmZuLz+eofSBGCLmAPrthBL6NGjWLu3LnYWTCC3qga8KxAZmYW8fHxns1fiUtAAhKQgARABnUW8CdCo1Mguzuk3QV+dbzW2TJaVsx5HvI+herKoFTctnU23W4+nd0zU4ISX0FDKzDpu4UMffsLCgpLQtuwWpNACAU0ACCE2GpKAhKQgAQkgAgkUAOBFStWsGXL5hosqUW8LJCTk4M9E9rLNbgh9/T0dA0AcMOGqEEO69at47XXhvHTTz9iZwKowSpaJIoF0tLSiI3VGX9R/BJQ6RKQgAS8L6AK6ifgM10XSZ0g82Fz7wmxh9QvntaObIHKZbClBxT+GLQ6D9q3E0/caGelCFoTChwiga1llbw8aQYTJv8QohbVjARCL+APfZNqUQISkIAEJBC9AqpcAjsTsJ1iCxcuZOPGjTtbVM/vRKBBg+SdLBG+p+2Zz6tWraKgYGv4klDLEgihQEVFBWPHjmXatGnoshchhPdoU23btiU7O1uDezy6/ZS2BCQgAQn8JqB/HRKITYP0c6BFf0g806GgChN5ApVQ+jVs7g4ly4JSnt/v57Rj9+ORS48KSnwFDa3ApoJSbu33IT/NXBDahtWaBEIkoAEAIYJWMxKQgAQkIAFACBLYqUBRURE5OVs0NfZOpXa+QLt27Xe+UJiWsJ2hmv7fGfxmzZphD8Q4E01RgiFgp/4fOXIkb745ivLy8mA0oZgRJtC4cRNSUjS9aoRtVpUjAQlIINoEVK+TAr54aHAQtBwMqZebyDHmrpsE/legAgrHwJa+UJH3v0868nOD5ESuO+cITtu3FT5HIipIOAW2bC3h5sdHsGadZuEM53ZQ28ER0ACA4LgqqgQkIAEJSGAbAnpIAjsXyMnJYcMGnf2/c6mdLxEfH7/zhcK0hJ3pYenSpWFqPbKabdCgAT6fDr24dava1/rkyZMZMmSwW1NUXi4UyMjI0AAAF24XpSQBCUhAArUR0LJBEYjPguYDoMkLENsxKE0oaAQI5I2CvPehuiwoxbRukcntlx5Pp8yGQYmvoKEV+H7dVroNHEduXkFoG1ZrEgiygD/I8RVeAhKQgAQkIIHfBfS/BGogkJubq+n/a+BUk0U6dnTvASE7A8CCBb/WpAwtsxMB21Ho82kAwE6YwvK0vdTFzz//rM7/sOh7u9H09HTs4B5vV6HsJSABCUggqgVUfPAEYlIh82Zz7wcJhwWvHUX2rkD1OtjcAwp+DEoNfr+Pow7ZlavPPpS0BglBaUNBQydQVV3NyK8XMurD6ZSUBGfQSOiqUUsS+K+ABgD810LfSUACEpCABIIqoOASqInAli1bWL/e7KzWZGEts0OBxo0b7/D5cD5pZ3rYuFEzPdR3G2RmZqqTsL6IQVx/0aJFDB/+GuvW6T0tiMwRFzohIYGmTTNITEyMuNpUkAQkIAEJRI+AKg2ygC8W0k6GZkMIXBLA5959vyBLKPz2BCpmwoZHoHTV9pao1+PJSYlcedrBnHNoJxJiY+oVSyuHX8BeCqD/2G/58vv5VFZWhT8hZSABBwQ0AMABRIWQgAQkIAEJ1EBAi0hgpwL2rPAtWzZTVFS002W1wI4F9txzT1d3Hm3YsGHHBejZGgnsuutumia8RlKhX8gOcHn33bHMmTMXOxNA6DNQi14VaNSoEU2bZurSHl7dgMpbAhKQgASsgO6hEkjeE7Keg/T7IaZ9qFpVO14RKP0M1j8LFXlBybh5dgY3X3g0+7dKD0p8BQ2twMI1m3n5va9ZtnJ9aBtWaxIIkoAGAAQJVmElIAEJSEACfxXQTxLYuUBlZSWFher837nUzpc46KCDd75QGJdYs2ZNGFuPnKbt9P/x8fGRU1CEVFJSUsInn3zMlClTKCsrjZCqVEaoBOzsLc2aNQtVc2pHAhKQgAQkEAQBhQypQLz53ND0RmjaDeL2CmnTaswDAoXDYdPrUF0elGT327M99152bFBiK2hoBcoqq/ngh8WM+PBb8rfq2Fxo9dVaMAT8wQiqmBKQgAQkIAEJ/I+AfpRADQTsDAAFBVtrsKQW2ZlAixYtdrZIWJ8vK9N15ZzYAE2bNsVOF+5ELMVwRqC6uprZs2fz5ptvajYTZ0ijLkqDBg1o2LBh1NWtgiUgAQlIIIIEVEqIBXwQ0wjSz4PsVyFu1xC3r+ZcLVBtjrHkdYfcz4KSZmxsDGefehh3nLRnUOIraGgFCkor6DrySyZ/O08z2YWWXq0FQcAfhJgKKQEJSEACEpDA/wjoRwnURKC8vJz8/PyaLKpldiKw667uPuizZMninVSgp3cmEBMTQ/PmzTQAYGdQIX7eXt5i2LBXycnJCXHLai5SBBo0SCEtLS1SylEdEpCABCQQhQIqOUwCvhhIPQhaT4bEc8CXhL4kEBCoXAE5T0PJEvNjtbk7e4uJ8fPsI1dyeOvGzgZWtLAIlFVU8vzgD1i9bnNY2lejEnBKQAMAnJJUHAlIQAISkMD2BfSMBCQQQgF75mh2dnYIW6x9U7rUQ+3N/neNNm3akpWV9b8P6+cwCtiZLcaOHcusWbPCmIWa9rJATEwMjRunY2cB8HIdyl0CEpCABKJaQMWHWyChBbR5DRo+ADEtw52N2neLQOkM2DwIyrcEJaPEhHi63n0uWY008CQowCEOOn1FDl1fep/CopIQt6zmJOCcgAYAOGepSBKQgAQkIIHtCOhhCdRMoLKykuLi4potrKW2K3D44YcTGxu73ef1RGQItGzZkiZNMiKjmAip4vPPP2fcuPcipBqVEQ6BlJRUOnXaJRxNq00JSEACEpCAQwIK4wqBmFRodh80eQbi9nRFSkoizAL2UgBbR0H+B1BVGpRkDtq7A7eceTApcTFBia+goRV4adJsRr73JZVVVaFtWK1JwCEBv0NxFEYCEpCABCQgge0J6HEJ1FCgrKyULVuCMxq9hilExGK77bY79izSiChGRWxXIDMzU9OEb1cn9E8sXryYV199hcLCwtA3rhYjRiAxMQG3z+ASMdgqRAISkIAEgiOgqO4R8CdD4/OhaVdIPM7klWTuukW1QNUqyOkFxT8bBucvBdAgOZELT/0Hx+zb1sTXLRIEerw5lR9nLIyEUlRDFApoAEAUbnSVLAEJSEACoRVQaxKoqUBVVTUVFZU1XVzLbUMgOTmZTp064ffrY+42eCLmIXuZhzZt2pCYmBgxNXm5kJKSEt56azSrV6/2chnK3QUCiYlJaACACzaEUpCABCQggToLaEWXCfhNp3/DUyCrOySdbJKLN3fdolqgbAZsHACV+Y4z+HzQoXUW15x5CJ2yGzkeXwFDL7BkUwHPj/yCjZvzQt+4WpRAPQV0ZLSegFpdAhKQgAQksBMBPS0BCYRQYO+99yYrKwufz+x5h7BdNRVaAdtBaAd6+HzazqGV33ZrU6ZMYfr06VRXO38WzbZb1KORKmBnALDv4ZFan+qSgAQkIIGIF1CBbhTwJ0DyftCyPzS43o0ZKqdQCxS9DeuHBKXV2NgYTj5yH84+bDcaxKn7LSjIIQxaUVXNZz8tZsS4r6mo1Ak7IaRXUw4I6B3IAUSFkIAEJCABCWxfQM9IoHYC6s+sndf/Lt2hQwdSUlL+92H9HGECGRkZtG7dOsKq8mY5K1euZMKECbp8iTc3n6uy9vl82N/thARzkN5VmSkZCUhAAhKQQE0FtJxrBXymGySuObTqAWn9TJox5q5b9AqUQO59UDAzKAQNkhO57fLj2K1ddlDiK2hoBbYUlTHi05/5/ueFoW1YrUmgnvtrEhQAABAASURBVALmL189I2h1CUhAAhKQgAS2L6BnJFALgQYNGqhTsxZe/7uo7TSyAwCSk5P/9yn9HEECdvvusceepKamRlBV3iyluLiYDz/8gF9/ne/NApS1qwRiYmLYc8+9XJWTkpGABCQgAQnUSkALu1/AnwjNb4GMQRCT5f58lWFwBdaa10L5uqC00apFJo9deiQZKRrcGhTgEAf9YclGhn7wPes35oa4ZTUngboLaABA3e20pgQkIAEJSGCnAlpAAhIIncBee+1Fp067eGL6fzstYOhkIqulRo0acfDBB0dWUR6spqqqitmzZzNt2peUlZV5sAKl7DYBvz+Gdu3auS0t5SMBCUhAAhKosYAW9JBAxpWQ+SLE72OSVgetQYjOW8UPsL4nVOQHpf7TTjiYiw/fJSixFTT0AuM+n8VHX8w0+7/loW9cLUqgDgIaAFAHNK0iAQlIQAISqKGAFpNArQRiYmJISkqu1Tpa+DcBa2c7/5s1a/bbAy7/NzvbG3m6jdHn89G2bVs6duzottSiLp/8/HymTJnM8uXLoq52FRwcAb/fh1few4MjoKgSkIAEJOBxAaXvJQF/PDQ6CzJ7QeJRJnPzs/lXtygTqC6Fwrcg/2OornC8+LjYWO669lQOapfheGwFDL3ApuIK+r7zJYtWrA9942pRAnUQ0ACAOqBpFQlIQAISkEDNBLSUBGonEBcXR8OGDWu3kpYOCGRmZrLPPnuTmJgY+Nnt/2RlabrJumwjv9/PiSeeRHy8DtDVxc+pdezZ/zNnzuTrr792KqTiSAD7+60BAHohSEACEpCAdwWUuecE7CCAVNP5n/UMJJ9n0o8zd92iTqByLeQNg+Jfg1J6+zbNeOjK44MSW0FDL/Dz0k0MHjWFsnLnB4yEvhq1GOkC/kgvUPVJQAISkIAEwiaghiVQSwE7ACAtrVEt19LiVqBly1bstdfe9ltP3NXJVbfN1KRJEw455JC6ray1HBMoKCjgnXfGkJOT41hMBZLAnnvuSXKyZsHRK0ECEpCABDwqoLS9KeAznf4NDoJmz0Di+d6sQVnXU6AcSj6D3BFQEZz9mxOO3IebTj+gnnlqdbcIDJs8m08+/8Et6SgPCWxXQAMAtkujJyQgAQlIQAL1E9DaEqitgJ3GPi0tTR0gtYSzsyYce+wxWLtarhq2xe2MBWFr3MMNn3/+BTRqpEEy4d6En3/+OXYGgHDnofYjS0CX9ois7alqJCABCUSbgOr1soAPEtpC26HQ8HEvF6Lc6ypQXQT5b0Lh91BdVdco210vNSWJa846nH2yG253GT3hHYG8kgoueeZdNmwKzoAR70goU7cLaACA27eQ8pOABCQgAa8KKG8J1EkgI6MpzZs3r9O60bpSRkYGhx12OD6fOXDjEYTGjRtj8/ZIuq5I017e4bTTTnNFLtGcxNatW3nllaHYywBEs4Nqd15gl112dT6oIkpAAhKQgARCI6BWIkHAnwTNH4RGj4GvAfqKMoGqpbCpD5Svd7xwn8/HHp1acskZhxIXoy45x4HDELCgpIyX3viEiorKMLSuJiVQMwG929TMSUtJQAISkIAEaimgxSVQNwE7xbmmh6+5nd/v54wzzqRp06Y1X8kFS9rLPXjpkgUuIOPf/75KZ/+HeUNUVlYyduxYNm/eHOZM1HwkCrRr1y4Sy1JNEpCABCQQFQIqMmIE/AmQ/SBkPAcxmRFTlgqpoUDph5DztlnY+VkAkpMSOOuovThmr5Ymvm5eF6iuhoEfz2bKl7Ootj94vSDlH5ECGgAQkZtVRUlAAhKQQNgFlIAE6ihgp7O3Z4fXcfWoW61Vq9Ycf/zxnqs7NjaWvfbay3N5hyvhli1bcuyxx4arebX7/wJLlizhrbdG//9P+k8Czgpo8JuznoomAQlIQAIhFFBTkSUQkwyNrzD3hyHWzlAUE1n1qZodC+Q8DwU/7HiZOj7bqX1zzj3hADIbmddYHWNoNfcIbMot5NX3v2Xthi3uSUqZSOBPAv4/fa9vJSABCUhAAhJwSEBhJFBXgeTkZOxZkKmpqXUNEVXrXXfddaSnp3uu5piYGDp27EhCQoLncg9Hwqef/i8yM3UGTjjsf2+zrKyMcePGUVRU9PtD+l8Cjgl06NAR+/fPsYAKJAEJSEACEgihgJqKQIGYhpB+NTTtBnF7R2CBKmm7AlWrYf29UO58p25sbAznHbsPpx3YnoRY/3ZT0BPeECivqmby7BW8+9lMysorvJG0sowqAb3LRNXmVrESkIAEJBAiATUjgToL+Hw+dtttd7Kzs+scI1pWPO644zniiCM8Wa7P5wts41133c2T+Ycy6f3225/DDz8ce9mEULartv4qsGDBAn7++ScqKnRg468y+skJgYMPPtiJMIohAQlIQAISCIeA2oxUgdiGkHY6ZD0P/l0itUrVtS2B0i9h0zCodn7fp2lGGteedRgZjRpsq2U95jGBjfnFvP/FbJYsX+exzJVuNAhoAEA0bGXVKAEJSEACIRZQcxKon0CbNm1o0qRJ/YJE+Np2hoRLLrnE053CjRo1Ys8994zwLVW/8ho2bMSJJ55Aq1at8Pl89QumtessUFpayscfT2L16tV1jqEVJbAjgRYtWuzoaT0nAQlIQAIScLGAUotoAV88pB4HLUeAf9eILlXF/VmgGrYOhsLZf37Qke99Ph//OHBXrv7n7vgciagg4Rb44peVgVkACgtLwp2K2pfAXwQ0AOAvHPpBAhKQgAQk4ICAQkigngIpKSkceuhh2P/rGSoiV/f5fFx11VW0b9/e0/XZ7bvffvtpsMcOtuIBB+zPEUcc6emBHjsozzNP2Y7/pUuXUllZ6Zmclai3BFq3buWthJWtBCQgAQlI4HcB/R/5Ar4YSDkI2oyH+JNNveq2NQiRf6v4FTY/CpXOXwItLjaGW688BX+Muuci4YVUUl7J2x99z6Ll66iuro6EklRDhAjoHSZCNqTKkIAEJCAB9wgoEwk4IXDQQQepY3gbkD6fLzAdvO0Ujo+P38YS3nrIDmLYY489vJV0iLJt3bo1Z5xxhn4PQuS9vWbKysr49tvpzJs3b3uL6HEJ1EvAXt6jWbPm9YqhlSUgAQlIQALhElC7USSQ1Amad4fE00zR3t8XNUXotjOBkjmQ9z5UOz8QOisznVfvPJUEDQLY2VbwxPM/r8lj1AfTKS4p80S+SjI6BDQAIDq2s6qUgAQkIIHQCaglCTgiYC8DcPTRx+Dz6eyCP4M2b96cf/3rDJo1a/bnhz37fWZmJnvuuRfJycmerSEYiSckJHDiiSdy4IEHBSO8YtZCYO3atXzzzXTsZQBqsZoWlUCNBdq2bUeDBroGao3BtKAEJCABCbhJQLlElYDZN0/eEzK7QNJJ4EtEXxEuULkc8kdC6TJTqPNndp9z6uGctJcuhWVwI+I2YtLPzJizJCJqURGRIaABAJGxHVWFBCQgAQm4RkCJSMA5gTPPPJOmTZs6F9DjkRo2bMiZZ56FnR3B74+Mj7G2jiOOOIJdd90N+73HN5Fj6R9zzLGce+55xMTEOBZTgWovUFFRETjzf86cX2q/staQQA0F2rdvR2xsbA2X1mISkIAEJCABNwkol+gTMPuhKQdC08cg4QRTvj7DGITIvhV/DfkfQVWx43WmpCRzw8XH0DhRryPHccMQcFVBGU+9MomCQudfK2EoR01GgID5ixUBVagECUhAAhKQgFsElIcEHBTIzs7mvPPOdzCid0PZKaJPOOEETj31VBITI+tMi1atWnH88cfrDNj/f3nuueeeXHfdddgBH///kP4Lk0BhYSFffjkNexmAMKWgZqNAoF279tj3+CgoVSVKQAISkECkCaieKBUwXSopB0HWk5BwUpQaRFHZ1Zsgrz+UzDVFOz8LwD/27cS5R+mygAY3Im4Tf1rO+x9/FxG1qAjvC5i/Vt4vQhVIQAISkIAE3CKgPCTgtMCZZ57Jfvvt53RYz8U78MCDuPTSy0hPT/dc7jtL2J7lfswxx7D77rvvbNGIf75jx47cffc9EXOJB69vsKVLl/Dddzp44fXt6Pb87WAfn8/n9jSVnwQkIAEJSOBvAnogmgVMt0qDfaFFL4g/JZohoqP28vmw+Q2oKnW83sZpqVx8ysG0b5zseGwFDI9A11HTWL8xJzyNq1UJ/EnA/KX600/6VgISkIAEJCCB+ghoXQk4LpCSksLll1/heFwvBTzggAN45JFHyMrK8lLatco1LS2NG2+8CZ8vejvBUlNTAwZ2EECt8LRw0AS++uorios1fWHQgBU4INC0aYYu9xGQ0D8SkIAEJOAxAaUb9QKmayWxE7QerEEA0fBaKBgIRXMcr9Tv97Hvbq048TCdEOA4bpgCLlufp1kAwmSvZv8qYP5K/fUB/SQBCUhAAhKQQF0FtJ4EgiOwzz77cPnll0ddB4nP56Nly5aBM8JtBzkR/tWpUyfuuedeYmOj6/p/Pp+Pxo0bc8cdd2AHe/j92kVxw0t9w4YNvPnmm25IRTlEsECLFi3M73+TqB78FMGbV6VJQAISiHABlScBK+Aznf8toWUfSDjNPBBd+3Km4Oi5VZfBmgegutzxmjOaNOKKkw/ggLYZjsdWwNALFJZW0Of9n5j76/LQN64WJfAnAR1d+xOGvpWABCQgAQnUS0ArSyBIAklJSZx++r849NDDoqZzOCEhgd12251HHnmU1q1bB0nWfWFPPfVUTjjhhKjZzj6fj8zMTK655lqOPfafxMXFuW+jRGlGkyZNitLKVXYoBez7fCRe2iWUhmpLAhKQgATCJKBmJfCHgA8SO0L20+b/U8CXiL4iVKBiMmx51xRXZe7O3vbZoy2H7tuehNgYZwMrWlgEVqzbwthPfqaszPkBI2EpSI16UkADADy52ZS0BCQgAQm4UUA5SSCYAvYsyYsuuohddtmFSD9D2nb+H3bYYdx5553svvvuUXVmaHx8PJdffgWHHHJIVHSGN23alMsuu5yTTz4Zu92D+Tuk2DUXyM/P54MPJtR8BS0pgToI2Evc7LfffkTDDC914NEqEpCABCTgcgGlJ4G/Cphulgb7QuZjkHiCeSre3HWLSIHNz0DpasdLS01J5pLj9qF1ZkPHYytg6AXySyqY+OMi5i5cFfrG1aIE/l/A/GX6/+/0nwQkIAEJSEAC9RHQuhIIqoDP52OvvfbiiiuupF27dhHbKZ6YmMhxxx3Pv//970Dnf0xM9I1+b9WqFVdddTV77LFnUF9T4Q7evn17brjhRuysB3a7hzsftf9fgZkzZ7J27dr/PqDvJOCwgH1v33//AzjwwAOjYrCTw3wKJwEJSEAC4RdQBhLYhoAfUg6Cpp0h8UTzvM/cdYs4gcoFkPMWVJU5Xtr+e3fghP3aEhdjXkuOR1fAUAvMXrKeT76dT1FxaaibVnsSCAjonSTAoH8kIAEJSEAC9RXQ+hIIvoCdHv0f//gHN910M82aNQt+gyFuwe+k0RzwAAAQAElEQVT3c+mll3HttdfSoUPHiB3ksDNW69CxY8fAIIhdd911Z4t78vkjjzyKe++9N3C5A3X+u2sTVlRUMH78OKqqnJ/W0l2VRkc2dmaNjh07ccABBwTu559/ATu6n3XW2RxxxJGBZX9fZ5999nUUy77H7bLLrpx99tk0b97c0dgKJgEJSEACEgiNgFqRwPYETHdLyoGQ3Q3iT9reQnrcywLVJVAwGop+cbyKBsmJXHPmoTRIinc8tgKGXiC/tIIJU2ezbOWG0DeuFiVgBMxfJPOvbhKQgAQkIAEJ1E9Aa0sgRAJ2EMBBBx3EY491pnHjxiFqNfjN2Cmgu3V7losvvpisrKyo7fz/Xdpu5/3335+HH34E+7/tMPv9OS//36BBA+ylLO666y722mvviL+chRe31apVq1i+fLkXU4/6nLOzszn++OP5z39u4KmnnmbgwEEMG/Yazz//PF26PE4Xc7/uuuvY0f3GG2/kwQcfpItZ9vf7k08+yciRowL34cNfp1ev3jz77HM88cSTgbauuurqwEwee++9NzUZ0HPSSSdz//33BwYZ2JkAon7DCUACEpCABLwnoIwlsEMB0+WSvBe0Ggzxp+5wST3pRYFqKJ8B+UOhyvkzu/fbqwNXHR2ZJwJ4cWvXN+fpC9cz5ftfKS11fsaI+uam9SNfwPw1ivwiVaEEJCABCUgg2AKKL4FQCtgOk7322ouXXhrMPvvsE8qmg9LW0UcfzSuvvMrhhx9OUlJSUNrwYtDY2FjsNPmdO3fhn//8pxdL+EvOdtaKO+64k+uv/w+ZmZlRP8jjLzgu+mHq1C/Izc11UUZKZXsCdmDQbrvtzt1338Nrrw0PdNA//vgTXHHFFRx77LHYvxMtW7akadOmgQFjdtCYHYSzo3tKSgp2QJZd9vd7kyZNsJcmsfd27dphB6EdccQRHHfccYG27KwtdrDSgAED+eSTT5kw4YPAe7odIHDnnXdx2WWXc9tttwcGDIwbN55HHnmEjh07Yt/jtlebHpeABCQgAQm4WUC5SWDnAj5IaA3ZT4J/l50vriW8JVBdDoXfmvtPjucdGxvDrVee6HhcBQyPQFllFW+89zWbcwrCk4BajWoBDQCI6s2v4iUgAQlIwCEBhZFAWATs2Z72DM2zzz6Hhg0beqpD1Z4l2qnTLtx33/2mM+jRQAdVWBA90GhGRkZgJoCbb74F2xFnO/08kPYfKdqcTzrpJJ55plvgLGE7JfkfT+obVwls3bqVWbNmUVxc7Kq8lMxvAnbwl+2c32OPPbj11tt49dVhDBkyhHPOOScwWMjOHPLbkuH9t1GjRnTq1CkwQOC8887Dzipw4YUXBn62gwrCm51al4AEJCABCdRbQAEkUHOBBvtD834Qt59ZJ8bcdYsYgfIfIX8UVDg/eLpD2xY8eu5BEUMV7YV8uzKH8VPM6yXaIVR/yAX8IW9RDUpAAhKQgAQiTkAFSSB8AvZMatu5Yu/2bE+3dADtSKRDhw6cf/75dO7cmX/9618kJyfvaHE9ZwTi4+MDU+d37tyFww47LHCGrnnY1Tfb0WcvX3DPPfdy7733Bc74dXXCSo6lS5eyadMmSbhMwJ4p37p168BZ/fZ3qUePnoH3AztDiMtSVToSkIAEJCCBKBBQiRKohYDPdPqnHgNNn4A4TeteCzlvLFo4BYpnmVyrzN3Z2+XnH0urxg2cDapoYRMY+PaX5OUXhq19NRydAv7oLFtVS0ACEpCABBwUUCgJhFnATud8+un/CkwDffHFl9C+fYcwZ/T35u1Z3/vuuy/nnHMud911N9dddz1t27bFa2ez/72y0D1irWyHuu0AvOaaaznssMOxMymELoOatWRnLDjmmGMC29gOWDjqqKN0aYea0YV1qfLy8sDZ/2vXrg1rHmr8rwJNmmRwyimncOedd2EH09jfrdTU1L8upJ8kIAEJSEACEgidgFqSQG0FfPHQ8ERIvxliMmu7tpZ3s0DFHMj/ECqd79ht2zKTy47by83VK7daCMxam88Hn35XizW0qATqL6ABAPU3VAQJSEACEohyAZUvATcI2M7hjh07cvXVV3P33Xdz7bXXsueee4Y9tZSUFGwHsJ2h4I477uTmm2/GDgSwU1mHPTkPJuDz+bAd7GeeeSa333574H7kkUdhncNZjs/nw16S4txzzzMdlXdy2223c9pppwVyDWdearvmArm5uSxcuJCioqKar6QlgypwzDHHct999/Gf/9zAwQcfjDr+g8qt4BKQgAQkIIEaCWghCdRJwJ8E6VdA487ga4C+Ikig4E0o+dXxguLiYjnlqH1pnZbkeGwFDI/Ac6O+ZNOWvPA0rlajUkADAKJys6toCUhAAhJwUEChJOAqgbi4uEAHu50J4OGHH8GegX3CCSdgZwkIZaJ77703V175b555ppvpEL6Ls846m06dOrnyjPVQujjVlh1A0bJlS9PJfjp33XUXTz31NJdeemmgE96pNmoSxw48OOGEE00n5f106/ZsYODJUUcdTVZWFjbHmsTQMu4QsGf+L1u21B3JRHkWdjDNjTfexK233soRRxxBenp6lIuofAlIQAISkIBrBJSIBOouENMQGl8NaY/UPYbWdJ9A5XLYMsbxvPw+H3vt0pJ/HbmH47EVMDwCs1duYcq0GeFpXK1GpYA/KqtW0RKQgAQkIAHHBBRIAu4USExMpHXr1hx//PE88MCDvPrqsMBgAHtGaTAyTkpK4pBDDsFOT//aa8Pp0aMnV111Ffvttx+ZmZnYgQnBaDfaY9pOdut74IEHms736xg06CV69+7DZZddTvPmzYPC07hxEy644EK6dn0Gu60feOAB7Nn+dgaKhg0b6rIOQVEPbtDKykoWL17MsmXLgtuQou9UwP4e3X//A1x00UXYgQA7XUELSEACEpCABCQQQgE1JYF6CsQkQ9Y90PDxegbS6q4SKOgNxYsdT6lxWgonHrIbWclxjsdWwNALVJsmu741nYLCYvOdbhIIvoA/+E2oBQlIQAISkEAEC6g0CbhcwF4aIDExkWbNmnHiiSfy9NNP8+mnk3nppcE8+OBDXHLJpey1116kpaVhO29TUlLZ3t1OP22XadSoEfas7yuuuIInnngy0Ak8btx4evZ8gbPOOov27duTnJwc6PT3+XwuF4qM9Hw+H/Hx8TRp0gQ7GODGG29k9Oi3Avfu3Xtwww03ctxxx9OiRUvs9rPbcnvb2T5un7fLtW/fgZNPPiUwpb89w3/UqDcZN25c4NIDRx99dGBwh3192YEI6MuzAgUFBSxevIiqqirP1uD1xO3vkJ05xb6n2un+Y2NjvV6S8peABCQgAQlEnoAqkoATAv54aP4AJF9vosWZu26eF6guhfW9obrS0VJ8Ph8H7tmGow7s6GhcBQufwLpN+XyqWQDCtwGirGV/lNWrciUgAQlIQAKOCiiYBLwokJCQwB577MHpp5/OzTffzMCBg3j//QmMHDmKl19+ebv3oUNf4e23xzBhwgd06dKF//znBtOpfFygw9/OAOBFi0jP2c4CcOihh3L55ZfzxBNP8Oabb/Luu+8xZMj2t7N9Ddgz++12fu2113j00Ue58MILOfLII7GXHYh0s2isb9OmTfz444/RWLorarYzpBx77LGBy2jYmVtckZSSkIAEJCABCUjgbwJ6QAKOCfgTodnDkHy+CRlv7rp5XqCoHxT87HgZzZs14cA929IgIc7x2AoYeoG8gmI++HK+ZgEIPX1UtqgBAFG52VW0BCQgAQk4JKAwEogoAXvGd4sWLdje3c4iYM/sj6iio7CYuLi47W7j37d906ZNo1AmOku2Z/2vWrUKe49OgfBWbQdk2dlZ7rrr7sDsHOHNRq1LQAISkIAEJLADAT0lAWcFEtpA07sg8WgTN8HcdfO8wJaBUFnkaBkxfj/nHLk7+3bIcjSugoVHoLSymm8XrmHmnKXhSUCtRpWABgBE1eZWsRKQgAQk4KyAoklAAhKQgAS8LVBRUcHs2bO8XYRHs7ed/3YmlhtvvAk7AMujZShtCUhAAhKQQJQIqEwJOC3gg+T9oMkDENfJ6eCKFw6B0klQNNfxlju0bc6x+7alQUKs47EVMPQCS9bm8PF3CygqLg1942oxqgT8UVWtipWABCQgAQk4KaBYEpCABCQgAY8L2AEA3377rcer8Gb6xx9/PJdeehlpaWneLEBZS0ACEpCABKJJQLVKIBgCvjhIPRIyHoOYrGC0oJihFKjcBPmvQpWzHbuxsTGcc8w+NGnUIJTVqK0gCRSWVfLd3BWsWrMxSC0orAR+E9AAgN8c9K8EJCABCUig1gJaQQISkIAEJOB1gRUrVrBy5Uqvl+G5/A877DAuueRSMjMz8fl8nstfCUtAAhKQgASiTUD1SiBoAv5EaHS2uT9smlB3jUHw7q3adPwXT4eiXxyvYd8923H8bs3QngMR8TX1l5VMm72cysrKiKhHRbhTQH9R3LldlJUEJCABCbhfQBlKQAISkIAEPC8wZ84cHXQI8VZs06YtF154EW3btsXn0yG8EPOrOQlIQAISkEBdBLSOBIIr4I+H7NuhwX3BbUfRgy9Q9hMUjIRqZzt24+Jiufb8I/D5tf8Q/I0Y/BaKyir4ec5ScvMLg9+YWohaAQ0AiNpNr8IlIAEJSKB+AlpbAhKQgAQk4G2B6upqJk/+1NtFeCz71NRUzj77LPbbbz+PZa50JSABCUhAAtEsoNolECKBVo9D8o2msXhz182zAsVzoGSR4+kfvN+uZDVKdjyuAoZHYMq3C1i5Zgtmtzw8CajViBfQAICI38QqUAISkIAEgiKgoBKQgAQkIAGPC+Tm5jJ79myPV+Gd9H0+X6Dj/5RTTiU2NtY7iStTCUhAAhKQQLQLqH4JhErAXg4g+y5I/GeoWlQ7wRAo+Q6Kv4HqCkejx8fH0fvGEx2NqWDhE5i3YSuffz+PigpnXyfhq0gtu01AAwDctkWUjwQkIAEJeEJASUpAAhKQgAS8LjBv3jyvl+Cp/Js0yeC6664nJSXFU3krWQlIQAISkEC0C6h+CYRUIKE9ZNwD8XuFtFk15qBAdQ7kT4TyDQ4G/S3UcUfuS5u0pN9+0L+eFxg9eSa5+UWer0MFuFNAAwDcuV2UlQQkIAEJuFtA2UlAAhKQgAQ8L/Dzzz95vgYvFXDllVfSvr05oOulpJWrBCQgAQlIQAISkEBoBXyxkHIkpN8LMe1C27Zac06g+FMo+cXEqzJ3524ZTdK4/MR9nQuoSGEVmL5wPb/8ujysOajxyBXQAIDI3baqTAISkIAEgiagwBKQgAQkIAFvC5SXl/PVV195uwgPZX/ooYdy6qmneihjpSoBCUhAAhKQwG8C+lcCYRDwJ0Gjs6Dhf8DXBH15UKB6M+R/ClVljif/rxMOcjymAoZPYNyk78PXuFqOaAENAIjozaviJCABCUggKAIKKgEJSEACEvC4wJo1a8jLy/N4Fd5JES9NkwAAEABJREFU/7LLLicxMdE7CStTCUhAAhKQgAR+E9C/EgiXQGwaNLkakk4xGcSZu26eE9j6IpSvcTztTq2bcuFhHR2Pq4DhEXhp8lzWbdgSnsbVakQLaABARG9eFScBCUhAAsEQUEwJSEACEpCA1wVWrlxJRUWl18vwRP6nnnoaHTp08ESuSlICEpCABCQggb8K6CcJhFUgPguynoLY5mFNQ43XUaC6BHI/qePK218ttUESx/5jD/y+7S+jZ7wjUGL2yz/9Qpfn884W806mfu+kqkwlIAEJSEACrhBQEhKQgAQkIAHPC8yaNYvycueno/Q8jMMFpKSkcPTRR9OgQQOHIyucBCQgAQlIQAIhEFATEgi/QFI7yHwF/E3Dn4syqL1AzgtQWVD79XawRnx8HAfv0YbdsxruYCk95SWB0R/PpLSs3EspK1cPCGgAgAc2klKUgAQkIAE3CSgXCUhAAhKQgLcFysrK+OWX2ZSX6wBDsLfkEUccyW677Ybfr13vYFsrvgQkIAEJSMB5AUWUgEsE0o6D9C7gS0NfHhOoWgA5HzuedNsWTTjywE6Ox1XA8AhMW7KROfOXhadxtRqxAjoKEbGbVoVJQAISkEBQBBRUAhKQgAQk4HGBDRs2UFxc7PEq3J9+o0aNOOCAA2jcuLH7k1WGEpCABCQgAQn8XUCPSMBNAk2vhtR/uykj5VJTgfxBUFVa06VrtFxaoxQO2LUl6UlxNVpeC7lboLSsgolTZ7s7SWXnOQENAPDcJlPCEpCABCQQTgG1LQEJSEACEvC6wNq1aykqKvJ6Ga7Pv2PHjuy55546+9/1W0oJSkACEpCABLYtoEcl4CoBfxJk3AzJp7sqLSVTA4Gyb6FwZg0WrPkisbExHLR7K3ZrnVHzlbSkawVKKyr5ZOZyNm3Oc22OSsx7AhoA4L1tpowlIAEJSCB8AmpZAhKQgAQk4HmB1atXU1hY6Pk63FxAYmISe++9Ny1btnRzmspNAhKQgAQkIIHtC+gZCbhMwAcJHSD9NojZzWW5KZ0dClSXQv7EHS5Slyc7tWtGu9ZZdVlV67hMoLoaVm3KZ/6ilS7LTOl4WUADALy89ZS7BCQgAQmEWEDNSUACEpCABLwvsGDBAvLydGZBMLdkkyaN2Xff/YiJiQlmM4otAQlIQAISkEDQBBRYAi4U8JnPlqnHQtr14EtHXx4RsAMASsZCyQpHE05NSebkfVqT3TDJ0bgKFh6BLXlFzJirAQDh0Y/MVjUAIDK3q6qSgAQkIIFgCCimBCQgAQlIwOMCW7ZsITc31+NVuDt9n89HdnazwPT/7s5U2UlAAhKQgAQksF0BPSEBtwr4EyD9Cmhwkskw1tx184RAxWYo+tGkWm3uzt0OPaATWU0bORdQkcImsKWojC9+XUNO7taw5aCGI0tAAwAia3uqGglIQAISCKKAQktAAhKQgAS8LmA7/7duzfd6Ga7OPyEhgcMOO5SkJJ2J4+oNpeQkIAEJSEACOxDQUxJwtUB8U2jyMMTvb9L0mbturheoXAVFb0FlkaOptm6ZSYfsdGL8eh04ChumYMtXbWTBkjVhal3NRpqABgBE2hZVPRKQgAQkECwBxZWABCQgAQl4XmDz5s3k5OR4vg43F2AHAPzjH4e6OUXlJgEJSEACEpDAjgX0rATcL5C8J6TdYfJUF49B8MatdAWULHQ018SEeC44cleSE+Icjatg4RFYtHoLMxeto7KqKjwJqNWIEtBfh4janCpGAhKQgASCJ6DIEpCABCQgAe8LrF27hg0bNni/EBdX0KxZc1q0aOHiDJWaBCQgAQlIQAI7FtCzEvCAgC8GGp8LDW/yQLJKMSBQNgeKv4bqysCPTv1zyAG7kBCvy0E45RnOODnF5cxdvp6CguJwpqG2I0RAAwAiZEOqDAlIQAISCLKAwktAAhKQgAQ8LlBWVsbGjRspLtbBhGBuyqOPPpq4OJ2BE0xjxZaABCQgAQkEVUDBJeAVAX8SZD0Occd5JePozrM6D0rmQIX530GJVs2bcnjbJg5GVKhwCixduZ7NObpsXzi3QaS07Y+UQlSHBCQgAQlIIJgCii0BCUhAAhLwuoDt+N+yRdP/B3s7HnDAAcFuQvElIAEJSEACEgiigEJLwFMCcabjt9mz4O/gqbSjNtniGVC+ytHy4+JiueCEfR2NqWDhE5j403LmrdoSvgTUcsQIaABAxGxKFSIBCUhAAkEUUGgJSEACEpCA5wVKSkrIz3f2bBPPozhcQGxsLHvuuafDURVOAhKQgAQkIIEQCqgpCXhPIHlvSLvB5K1p4A2Cu2/lX0PpDMcvA3DkP/Ygxudzd+3KrkYCZRWV/LpoFSWlZTVaXgtJYHsCGgCwPRk9LgEJSMClAnb6XnsA397tmXx5eXnk5ub+cd+8eTNr165l9erVdbpv2bLlj1i5Ju7WrVuxbf1+dylLkNNSeAlIwA0C1dXVlJeX//GeZN+f7PvUn+/r16+v03uffe/8c5yCgoI/2rHtuqF+5SCB+grkmr/rK1c6e7ZJfXOKtPVPPfW0SCtJ9UhAAhKQgASiTEDlSsCDAv5ESL8Aks81yceZu26uFiicCVWFjqbYtnUzjuvU1NGYChY+gV8Xr6a4RAMAwrcFIqNlDQCIjO2oKiQgAY8L2A4t29lkO7Nsx/2qVatYtGgRs2bN4ueff2by5MlMnPgRH330EWPGjOGtt0YH7qNGjWLIkCEMGjToj3v//v15/vnn6Nr16TrdBwwY8EcsG/fVV1/hzTdHBdqz7do8Pv54Et98800gv19//ZWVK1eybt06bA2lpaUe3xrbSF8PSUACIRGw74G2g9K+By5btow5c+YE3me++OLzwHvghx9+yDvvvPPH+5F9f7LvU3++9+jRo07vff379/vjvW/w4MG8/vrwP9r54IMPAu1PmzY1kM+CBQuwOdpcbc4hwVEjEnBAID8/n40bNzgQSSG2J6Dp/7cno8clIAEJSEACHhFQmhLwqkB8K0i/CmI7ebWC6Mm7cBKUO79fduEpuhRZpLyIvvplBblbiyOlHNURJgF/mNpVsxKQgASiSqCqqgrbSWQ7yW3H/i+//MJnn31mOpQmMnjwS7z00iAGDhyA7Xzv27cP9t67dy969uxBjx7d6dbtGdOh1ZVnnukaWM52+tu77fwaN+49Pvhgwh/3Tz75mB9++IHZs2fX6T5p0sQ/Ytm4b7/9NkOHDg0MNLBtdu1q83gmMMjA5ter1wuBfPv1e9Hk3z/QgfbGG28wadKkwOCF+fPnY2cV8PLAgKh6sapYCQRZwM5csmnTJhYvXsxPP/3EJ598wvDhwwPvhfY9cMCA/uY9pS99+vTmhRdeCLwPPvvss4H3wGef7YbtqLfvRfZu35/s+9Sf79Onf1On9z6bx+9x3n9/PCNHjvzjfe+5535v/9lAPr3N+3Pfvn0DudichwwZjM3FDoyyg6LsLAR2tpYgUyq8BGolUFlZyaZNG7GDAGq1ohaulcDuu+9eq+W1sAQkIAEJSEAC7hJQNhLwrIAvBhocDqkXgC8NfblYoHIOFJu7wykecsCuDkdUuHAJzFmTx7I1m8LVvNqNEAENAIiQDakyJCABdwjYDp+NGzcyd+7cwBny9mz9F198kUcffYTHH3/cdGA9je1Ismeo2k4s2+n/+uuvM3r0aMaPH8+ECe/z9ddfB9adOXMmS5YsYcWKFbit8/y3ToRNgfzsGbrTp0/niy++4P3332fMmLexAxNsbbbzrnv353nqqSfp3LkzdrDAxx9/zIwZMwJTdLtjq+00Cy0gAQnUUcB2NC5dujTw/vDuu+8G3gO7dOli3hOeCrwX2vcE2+E/bNir2PdC+x5oZzr55puvAwOZFiz4NfA+Y2cXqWMKjq5m67Hvy3aAlc1x4sSJgfdtm/vQoS/Tp08f7Hve008/bd7zHmPgwIGBwVD2b4K9XIsdDOZoQgomgVoI2NmG7OCUWqyiRWsp0Lp1axo3blzLtbS4BCQgAQlIQAIuElAqEvC2QGwjSL8S4jt4u45oyD7/E1Nltbk7d2vbMouD22h/xDnR8Eaa++vy8Cag1j0voAEAnt+EKkACEgiHwO8d4LaT3nZo206eBx98kGuuuZrbb7+Nxx57LNC5ZTuE3nvvXaZNm8Z3330b6Pi2Z8QvXrwIexDenhkfjvyD3aYdCGGvp71s2VLsVNl2RoKvv/4qMEDAnjX75JNPcPfdd3HllVfQr1+/QOegHehgOyeCnVvt42sNCUigJgL2zP7Fixfz+eefB2YNueOO27nxxht44IH7A2fN27Pk7ful7Tj/6acfmTdvHnaafzsbgNd/96urqyksLGT16lXYGQBmzPiZr776infeGcOLL/Y1fxMe5aabbuTee+8JDHSYMWMGtu6auGoZCTglYH/PVq9e41Q4xdmGwP77H0BsbOw2ntFDEpCABCQgAQl4Q0BZSiACBBLbQvpD4G8UAcVEcAlFr0NFrqMFJsbH8c8D2zsaU8HCJ/DtT4vC17hajggBDQCIiM2oIiQggWAK2APmK1asCHRS2ymhbUf/WWedyfnnnxfo7O/a9WlGjRppOnu+ZPny5YHrQm/YsB7bAW7PWrWd4cHMz0uxrWVeXi52loQ1a9awdOnSwDW2O3d+jCuuuJxzzz0ncJmDKVOmBAZIuKI2JSEBCWxTwL632d/hcePG8dBDD3HBBedjB0F16dKZ114bFpjef+XKlaxdu5acnJzAZVCi7Qx4O3tLXl4eGzZswFp8//332IEQdnCE9frPf/7De++9h51VwL4/bhNaD0rAIQH7GrOvRYfCKcw2BNq2bYvfr13sbdDoIQlIQAISkIA3BJSlBCJCwHwebXwuJF0XEdVEbBHV+VDo7GUAYmP9HLRvp4gli7bC3pi+mOKS0mgrW/U6KGD+GjgYTaEkIAEJeEzAnrVpD4gXFRWRm5uL7ZS2U9rbs1T79+/PrbfeyhlnnMFll10amMZ/4MABgY5+26FjZwGwnVn2buN4rHTXpGvtrKG9221gp/+2HYgXXngB//73v7FTg9sZBNavX4fdThUVFSHNXY1JINoF7HukHcxkOw5/+WU277zzTmB6+3/96/TALB49enTnyy+nYd8X7e+xvdvf62h321791sYa2feyefPmBmZH+Pe/r+S6664NzIjyzTffBAYM2BkF7N+Z7cXR4xKorYD9Pbazb9R2PS1fcwE7/b/P56v5ClpSAhKQgAQkIAFXCSgZCUSOgPlMmnUH+JtGTkmRWEneu45WZQcjt2+dTXJ8rKNxFSw8AtXV8Mu8ZeFpXK1GhIAGAETEZlQREpBATQVsZ4o9AG47suw0zVOnTmXcuPcC01U/80xXLr/8ssCU1U899SRvvjmKmTNnUFhYUNPwWs5BAdtBtmTJ4sC2ueuuO7nzzjt5+eUhTJo0EXs9bTt9tu1Ac7DJbYXSYxKIOgH7u2ffJ+0Z63bwjT1D3V6q45577qnh9b0AABAASURBVOamm26id+9efPbZZ9gp/6MOJ4gF21kARo9+k/vvv49bbrmZQYMG8emnn7Jw4cLADAp24EAQm1foKBDYvHlTFFQZ3hIzMjI0A0B4N4Fal4AEJCABCdRHQOtKILIEEltB5lDwpaAvlwoUvACVzh53bpbegNMOaOPSgpVWbQVmz11a21W0vAT+ENAAgD8o9I0EJBCJArbDZMuWLSxatIgvv/ySt99+m1dffZUBA/oHppp/9NFH6NOnT2Aa+m+++QZ7pmskOkRCTatWrQpsv2effZannnrKdI4NZOzYdwLTjNszj+22dr5ORZRA9AjY3yM7uGbChAm88spQevXqxSOPPELfvn344IMJLFu2LHowwlzpunXreO+9d3nuuWfp1q1b4LIB48aNCwx+soMzwpyemveowMqVqzyauTfStp3/KSkNvJFslGVpP9/n5+cHZvuys03pnvs3C3tZnyh7WajcPwnYSxbl5ub+7XWRq8e2a2I/N/+JUN9GjIAKkUAECqQdB8nnRGBhEVRSwSxHi0lNSWKX9s0djalg4RN441NnXx/hq0Qth0NAAwDCoa42JSCBoAnYM1dth//s2bOZOHEi3bt3D0yv3KvXC4FOrMGDXwp09k+ePDlwzeWgJaLAQRVYtWolkyZNYvDgIfTu3dts456BwQErVqzA0VkBglqFgksg/AJbt25lxowZvPbasMDvUS/T6W8vdWIHS33//XcUFRWGP8kozsB2Wi1cuID333+f/v37mfe7XoG/Zfbvmx0kYGe1iWIelV5LgWXLdOZALclqtXiHDh1p0EBnV9UKLYgL//b+udB87n8Le6manj17BP7O9ezZU/9vw8AavfLKK3z33XfYwRJB3DQK7RKBjRs3YgfAv/baa+Z3RL8ftX9v6GE+l/Vm/Pjx2H1QfSZzyQu7vmlofQlEooA/GZrcBLF7R2J1kVFTweeO1pGclEDrlpmOxlSw8Al8Nm8t+Vt1bC58W8DbLfu9nb6yl4AEJAC2A2vBggVMmPB+4Kz+Bx98kGef7RY4Q/z998djp/mfNWsWa9eu1Rn+EfaCKS0tYenSJXz22RSGDXuVLl0688QTjzN9+nScOEs2wrhUjgQCAnag1Lx58xg+fDiPPfYYzz//HCNGjAj8Hs2fP0+/OwEl9/1TUlKC3W528NOgQQOxM9jYg/b20gHuy1YZuVHAvn7cmFek5NS4cTrx8fGRUo6n67CX+Xr66ad46qknA58PP/zwQ6ZMmcLnn3+m+3YMPvroI0aNGknPnj14+OGHsGb2746nXwhKfpsC9jJqo0aNCuwz9er1gvkM+AYTJ36k343t/G5s733js88+4913xwZmabL7oPaztPY/t/mS89SDSlYCkSngg6R9oNF5kVleJFRV8h5UFjtWSUxMDLu3ymCPFmmOxVSg8AqsXLUxvAmodc8KaACAZzedEpdA9ArY0fW2M98emHr00Ue57LJLueuuO+nbt2/gesnz5s0NjMLfvHlz9CJFYeV2IIi91IMd8PH4410C19G2B7PqcRZTFCqq5EgWsLOj2DPH7733Xu65526GD3+Nn376kZUrV1Jc7NzOZiQbuqE2O4DD/n2zHVwjRrzB7bffht2m9vINbshPObhXYN68ee5NLgIya9o0k4SEhAioxNslfPXVVzz55BOmM/Nzli5dGhgo7O2KQpe97fBfs2YNduC0nXXGzghQWKizjUK3BYLbUnV1deBSQnZgzNChQwPb2e5T6zNg3d3tZ7Lc3NzA5Qbt5+quXZ/GHquoe0StGWYBNS+ByBWISYaGF0LiyZFbo5crq1wLxYscraB1Vhq7tNYsAI6ihjHYkhXmNRLG9tW0dwU0AMC7206ZSyDiBexBCrsDXVpaiu24smd1Dxo0iKuvvooLL7yAbt2e4YsvPicnJwfbyWsPXtjlIx5GBe5QwB6IsQcr7WUgunbtyuWXX8bYse8EXif28gD2dbXDAH88qW8k4G0B+35YXFwUONjbq1cvrrjicrqaA5N2an87YMa+t+r3wdvbuKysjLy8PL79djo333wTt912K3b7FhUVYd8LvV2dsndSwA6Qs+8JTsZUrL8KJCUlYc+2+euj+ilUAvbvmZ2+3l7Gxk7HrffAustbS7tvZc9uHj16NPZzdd2jaU03CNjfh6+//pr77ruXn376idLSEux2dkNukZJDqTlm8eWXX/Luu+9GSklRWIdKlkAkC/hM5/8u0PAc8DVFXy4TqCqGkl8cTapJ44Y0y0p3NKaChU9g1vxV4WtcLXtawO/p7JW8BCQQcQK2g9Z2TK1evYqZM2cGOm67mk7c888/L3DAwp7taM/mibjCVVDQBOwAEdv5eemll/Daa69hLxdhO8d2etAraBkpsASCJ2Bf1/b1vWzZMuzZ/o891pkbbvhP4L3UHswPXsuKHG4B27k7Y8YMHn744cDZr3a663Xr1ulMtHBvGJe0b18LLkklItOIjY0lOztbMwCEcevamVE++uhDli9fHsYsIqtpOyPAe++9hx1YYf/GRFZ10VON/Wxot+Ezz3QNDJqPnsrDU6mdCcAO0AxP62q1XgJaWQKRLuCLgdTTIekoU2msuevmGoGqrVAyFaorHUspNSWZllmNSYhV959jqGEMNPyrhVRUOPf6CGMpajrEAnoHCDG4mpOABP4uUF5ejp1+cObMGYwfPx473eSTTz5pOvzvCUzr/9lnU7DL/H1NPSKBmgvYazIOG/Yq9vIAb7zxBrNnz9rhtOc1j6wlJRB+AXtml+38+Pbbbxk1ahQPPvggzz7bLXBmePizUwahFLAdNnYK7CeeeJyePXsyYcIENmzYoBkBQrkRXNiWvWSEC9OKmJSaNm1KWlpaxNTjtULs38A5c+YEzmz2Wu5uzzcnZwuTJ0/WpRTcvqF2kJ8d/PzCCy+o838HRk4+lZOTw5IlS5wMqVghElAzEogKgYSW0OhaiMmMinK9U2QZlM83942Opnxw+6a0y2zoaEwFC49AeXklGzfnhadxteppAQ0A8PTmU/IS8K6AHRVvz+S3ZyjaDv8XX3yR7t2706vXC4wZ83ZgyuqSklLvFqjMXSuwatUqXn99uHmt9cJeUmLhwoXbOkPWtfkrMQn8WcCe1bVmzRo+/PAD+vXrF+jwtWce2VlU/rycvo9OgenTvzHvdS8wYMCAwIwQGzdu1JS/0flS4Oeff4rSykNTdpMmTWjYUAfXQqP991bs1Nv2Mhf2kmF/f1aP1FfAThlvP2vUN47WD72AnVnv1VdfYe3aNaFvPIpbtJ+3orh8r5auvCUQPQINj4bE40296hYyCO65VeZC6UpH82ndPIMmaSmOxlSw8AhUVFSwcZN5jYSnebXqYQG903t44yl1CXhN4PeDc3Za6i5dOvPcc8/Sv38/Ro0aybRpUzVlp9c2qMfztQeKx459hx49ujN06MusXr36TxXpWwm4X8AeXHzrrbd45plnGDJkCJ9++gnr1q3Fngnp/uyVYagE7LTNdiadwYNf4sUX+2JnB7CD8ELVvtoJv4C9LIg9AzT8mURuBikpqSQlJUVugS6vrLi4mDVr9DkuWJtp69Z85s+fH6zwihtEgY8//pgZM2YEsQWF3paAHRS2rcf1mJsFlJsEokggxnQIZ9wDvlj05SKBinVQNsfRhJo0bkhKSrKjMRUsPAKlZRWsWL0xPI2rVU8LaACApzefkpeA+wVsx4O9Fue7747l/vvv4+GHHwp0+n/55ZfYqTrttMR2GfdXogwjVWDu3Lm8/fbbgUsDfPDBB79dFiBSi1VdESGwevVq8z7an7vvvgt7WQt7+RSd9RgRmzZoRdhBIfYSEdOmTQsMerKzRaxYsSJo7SmwuwTsdMQlJSXuSirCslm/fh12UOHgwYOJpLu9NNfMmTMpKytz9Raz+dlBca5O0uPJzZo1y+MVRF/6ubm52H1uOwgs+qoPb8WNGzcObwJqvfYCWkMC0SaQvBekPhBtVbu73qqNUPYzVBU7lmd6eioNkhMdi6dA4RMoK69g1dot4UtALXtWQAMAPLvplLgE3C1gO/bfNp2q119/PVdd9W969+4duC7n2rVrsQcj3J29sos2AdsxYs9sev7553jqqSdZtmxZtBGoXg8I5OXlmQ7/Ydx66y289dZo7Ou0oKDAA5krRbcI2Gnj7ECA9957l3//+0o+/PBD13fsucXOy3ksXrzYy+l7Inf7fjx27FhGjHgjou49e/bgjjtu58wzz8AOBnBrR6K9HI4GFAf3V8XO5BbcFhTdaYHZs2ezevUqXfrHadidxNtll13JysrayVJ62m0CykcCUSfgi4Gs2yFm76gr3b0FV0LZGih3rpM3xu/nzANak5GiQQDu3e41yyy3qIyJc8zro2aLaykJ/CGgAQB/UOgbCUigrgK2QyE/Pz/QGfX+++8Hzkq9+OKL6Nu3DwsXLsA+b88+rGt8rSeBUAnY1+m0adO47bZbsQfy7evaPhaq9tWOBP5XwL5/2kFT9r31+uuvw16uYtOmTZrm/3+h9HOtBGxnmX1t2UFPdnYeOyOPHQhlH69VIC3sCQE7+NITiXo4Sfu7Yz8vROLddqwXFhbSq9cLPP3004HP+7ZeN20un89HTIymsSWIX19+OS2I0RXaaQH7O2u3md7/nZbdebwzzjgDn8+38wW1hJsElIsEolMgLgMa32tqjzN33VwhUL4aytc5mkqH1pkkJmobO4oapmBFxaXk5hWEqXU161UBDQDw6pZT3hIIs4A9GGjPRrWdBvYMwp49e3L77bdjOxO+//57ysvLw5yhmpdAXQXAdrjaA9329Wynvi0qKqp7MK0pgToI2PfYNWvW8Mknn/DEE08E3lt1ELcOkFplhwL2dfbjjz/SuXNnRo9+k1WrVmlwyQ7FvPmk/azmtg5bb0pGd9Z20NC0aVMDA9HWrXP2wGR9ZRMSEnTGbX0Ra7C+ZgGoAZILFrHv97/++ivz5s13QTbRlUJ6ejrHHHNMdBUdEdWqCAlEsUDaCRB/eBQDuKz0iuVg71Q7llh2VmMS4jUAwDHQMAYqLSunoKg4jBmoaS8KaACAF7eacpZAmATswQR7NsGcOb8wbtw4hgwZwpNPPkH37s8zZcpkcnKcm6YoTCWqWQnAnwymTZtGz549ePfdsdiD3fZ34E9P61sJOC5gX2Nbtmxh8uTJ9O3bN/D6++GH7x1vRwEl8GeBDRvW8/rrr9OvXz+++uor7MCAPz+v770rYGd2WLRokXcLUOauE/jmm2/47LMp2NeWW5KLi4sjPT3NLelEbB7r16+P2NoiqTA7UOOXX35h1aqVkVSWJ2o59dTTaNSokSdyVZJ/EtC3EohmgdgMSLscfKnoywUCVWugbAFUlTmWTGZGGnFxminLMdAwBiosLGHz5vwwZqCmvSigAQBe3GrKWQJhELDXNv3oo49MZ1RPevXqzaBBAxk37j3sGaphSEdNSiBoAn8ObKfyXb7Fk3GXAAAQAElEQVR8OSNGjGDgwAHYg2n2sT8vo+8l4JSAfW3Zs7EHDBjAgAH9TUfsl9iDuE7FVxwJ7EjAvta+/vor+vV7kVdeGcrGjRt3tLie84iA3Y6alckjG8sjadr3Cjs7zebNm12TsZ0BoGnTTNfkE6mJ2BmyIrW2SKprw4YNfPvtdM3IF+KN2rJlS4477jj8fh1mDTF9vZtTAAlEtYAvHlKOggTNAuCa10H5BqgqdiydhqkNOLhtBro6jWOkYQtkLwGwJbcgbO2rYW8K6JOpN7ebspZASATs2f72LJ9u3Z7hiSce56WXBvHJJx/z66/zKS527sNISIpRIxKomcA2l9q6dStffPEFzz77LJMmTdrmMnpQAvURsDNMDBw4kB49ujN58qe4qWOlPnVpXe8J2IF9o0ePpnv37sybN897BSjjvwjY95KKivK/PKYfJFBfATsweOnSpfUN49j6sbGxpKbqzDXHQLcTyH5W2c5TetglAvZSHfbyZfPna/r/UG+SU045lTZt2oS6WbVXfwFFkIAEEtpBo4vB30wWbhAoXQKVzp7lfcgu2fh8PjdUpxzqIVBcUkZOXlE9ImjVaBTwR2PRqlkCEtixQEFBAW+//TY333xzYIp/2+Fpp4+101LveE09KwGvC2w/fzsl9ooVy+nduxe2o7aszLkpubbfqp6JdAF7oPbTTz/ltttu4513xrB69WrsY5Fet+pzt4A9w9eePWgHAH766Sc6i9Ddm2uH2dlOWjdN1b7DZPWkZwTs3yk7CMBetsYNSft8Ppo1a2Y639q6IZ2IzSEvLy9ia4uUwuz7/Zdffon2U0K7Rffee28OP/xwEhMTQ9uwWnNAQCEkIAECswD8ExIPEoYbBMrmQFWOo5l0apeNuv8dJQ1LsJU5Rfy4wj2zsIUFQY3WWkADAGpNphUkELkCdorYqVOn8p//XE/fvn1YsmQxdjCA7fiM3KpVmQT+JFCDb4uKihg1aiQPPHA/dopNtxz8rkHqWsRFAna6f3t5iaeeepJnnunKunVr1cnqou2jVMwxh6oqbOdxjx49GD36zcDnAbl4T8AOKlJHkPe2mxcytpdFclOeSUmJpKQ0cFNKEZfLr7/+GnE1RVpBixcvxl7OJ9LqcnM9dsr//fffn7Zt27o5TeW2PQE9LgEJ/CaQ0AaSjwVfGvoKs0DVIihfaZKoMndnbm1bZeHz+ZwJpihhE6isqqasogodhw7bJvBkwxoA4MnNpqQl4KyA7YhatWoV3bs/zyOPPMzKlfaDhrNtKJoEvCBQ0xzth60ZM2bw7LPdmDVrpjpuawqn5QICdjaVjz760LzfPsKUKVP0+gmo6B+3CtjLAb300kuBmU806MmtW2nbedmZHFasWKEzQbfNo0cjTCA1tSFNmmREWFXuKic/P89dCSmbvwjYQfvjxo37y2P6IfgCu+66K0cddTRxcXHBb0wtOC6ggBKQwJ8EUk6H+D3MA+ooNgjhvZWuhupKx3Jo2LCBY7EUKLwCOblbyd+qywCEdyt4q3UNAPDW9lK2EnBcwHZkzp49KzCtuZ3q3/EGFFAC3hGoVaZ2+tvvv/+efv36880336iDpVZ60bmwnWXFnjFpO1P79u3L8uXLohNCVXtSYPz4cYHPCjNnzsQOHPRkEVGWdE5ODnbWmigrW+VGqUBKSgqNGjWK0upDU7b9vBualtRKXQTsrD2ffPJxXVbVOnUUSEhIYN9996NDhw51jKDVwiyg5iUggT8LJHWEBmeCLxl9hVmgdDFUVziWRLOsJrRMS3IsngKFT6C8ooKKCucGh4SvErUcKgENAAiVtNqRgAsFbOf/woULefXVV7EdmTqg78KNpJRCKFC3pubPn8eQIYN1Jnfd+KJmrby8PN577z3sdOoffviBOuWiZstHVqHTpk0LXCLo008/oaSkJLKKi8BqNm/eTGFhQQRWppLcIBAfH++GNP7IITExkdTUlD9+1jfBESgsLAxOYEWtt8DYse/UO4YC1E4gMzOTk08+WWf/147tb0uXlpaxOSefTVvy/rhv2JjDwiWrmfvr8h3eFy9b88c6v6+fl1/T96m/paIHJBDdAr4YSLsQYjtFt4Mbqi+ZA9XljmZy4h7NHY2nYOERKCgoprBYx2LCo+/NVv3eTFtZS0ACTgjYA8Pjx4/HnpGqzn8nRBXD0wL1SH7ZsmUMHfoyI0aM0HTu9XCMxFXte+u8efPo378fw4YNY/HiRZFYpmqKIoFFixbx8ssv8/HHH2OnmI+i0j1Xqr3ciDrrPLfZPJNws2bNXJWrnX7bXgIgKUlnNwVzw+Tm5gYzvGLXUcBews8O0qvj6lqtDgIxMTGBqf/btm1bh7WjexV7Isq8hau4+/nRXPTIa1zS+XWueGIkV/75/tQoruv2Ftc/9/YO79c+89Zf1zMxLn98RCCujX3D0yMZ+NpHvDHmMyZ8PJ3pP8zlh59/Ze36zWzJyaeysiq6N4aql8D/CiS2gZTL/vdR/RxqgfLvoMrZwUz77t4y1FWovSAIVFZVUaW/XUGQjdyQGgAQudtWlUlghwK2U8pO42unCdQB/B1S6ckoEahvmevWrWPUqJEMH/6aBgHUFzNC1rdT/n/11Ve88EJPPv30U/Lz8yKkMpURzQL2oK19v7Mzn4wePZqCAp1h7tbXgx2ssXHjRremp7w8LtCmjTlA7LIaMjIySE1NdVlWkZWOBgC4c3uOGzeOrVu3ujO5CM3KDjo6++yziY2NjdAKg1dWbn4hg0ZPYeD473hr8gze/eIXPpr+Kx99u+CP+6TvFjJ19gq+nrt6h/cvZi3/Y53f15/w9bxAXBv7lQ9/4NHXPufuwR9zQ68JXPzkW1zw+CiOu+0ljrqpPwf8uyeX3/sSz/d/h/cnfcPUb2axcs0GthYUBw9AkSXgagHTVdT4YldnGBXJVW+CstWOlprdNM3ReAoWHoGNm7eSk1cYnsbVqicFzLu6J/NW0hKQQD0F7HTU06ZN1TTU9XTU6hEj4EghRUVFvPXWW7z++nAqKpy7XpcjySlISAXs9revhccee5Rff/1Vg0JCqq/Ggi1gBwHYTqBXXhnK+++/T1lZWbCbVPxaCthtkp+fp79FtXTT4jUXaNGiBT6fr+YrhGBJm1Pjxo1D0FL0NrFpkzkgHb3lu7LyDRs2BC7nV1mp68GGcgNddtnluG0mlFDWX5+2vp21mP4fzqCkIvhn31dUVbOlqIyN+SWsySlk+YY8lq3PY/6KjcxdtoFZi9Yw6qv5PDziK857agwn3jecThd1p+lpnTnh6ud5sudI3nl/KrPnLiF/qzpc6rPdta6HBBJaQKNnPZRwhKZavNTRwjq01SUAHAUNU7Byc6y5okKf+cLE78lmNQDAk5tNSUug/gL2rLDJkyfXP5AiSCAiBJwroqioiHfeeYfRo9/UABvnWD0Tyc6usn79ep55piuDBg3EHoy1naWeKUCJSqAWAvb1PWBAf8aNG6dBALVwC8WidmYGO9gzFG2pjegTiI+PJy0tzXWF27P/ExMTXZdXJCWUn58fSeV4vhb7GXP69G/YvHmT52vxUgENGjTg3HPP9VLKrsm1uLiUvsM+ptJ0zIc3qf+2blOx+ZRXVFFmOlVKyysoLatg8ry1dHn7e87v+i77XPMizU7tzAlXPMMTvUcz5qNv+OGXpazZkEPe1kKKS8pMTcEf0PDfrPWdBIIp4IMmF4AvBX2FUaByi6ONN2yY7Gg8BQuPQJX5o1VVXR2extWqJwU0AMCTm01JS6B+AlVVVfz444/1C6K1JRBJAg7XYg+O2rO/x4/XdJwO07o6nL2cyg8//EDXrk/zySefuDpXJScBJwX69u3DmDFjdDkAJ1HrGcv+HcrJyalnFK0ugW0L7LvvfqSkuO+gsB0AkJSUtO2k9agjAqtWrXIkjoI4I7BlyxamTZuGBnw541nTKFdddTUNGzas6eJa7k8C4yZN56M5a/70SJi+rUOzRRVVTF64kcffnM4FT7zFwdf15Z9XdufeZ0fSe/gk3vn0Z36cs4zVazdRUKhLCNSBWKu4SSChFTS4zk0ZRV8uRd86WnPLZk0djadg4RFYu6WQDblF4WlcrXpSQAMAPLnZlLQE6idgr0v9+eef1S+I1pZABAkEoxR7QO7NN9/kiy++0PTvwQB2WUx74HXixIn06dObGTNmuCw7pSOB4AsMGTKYMWPeVidE8Klr1ILt/N+4cWONltVCEqitQEZGBrGxsbVdLejL2wEAjRo1wu/XYY5gYa9d682Ou2B5hDOuPft/1qyZLF3q7BTB4azJC223adOGY4891gupui5HO4V+n9FfuiIvp5JYkFvMy5Pn8vArU7io8xtc/ugwHugzlmdencSAMV8y45fFrNuwhbJyXR7QKXPFCZGAz3zOa3Qq+DLRV5gEyqY72nB8fBydMlMdjalgoRdYk1/ChkJdgjH08t5tUXvG3t12ylwCdRaw125cvXp1ndfXihKIMIGglbN582ZGjRrJ1KlTg9aGAodXwB58tZ1s9rIPr776KitWrMA+Ft6s1LoEQi9QUVHB6NGjA4MAcnNzQ5+AWvyLgP37Yy9H8pcH9YMEHBJo1qwZ9jIADoVzNEyLFi1JSEhwNKaC/Vdg8eIl//1B34VVYOvWrcycOQu7bx/WRKKs8X/96wyaNGkSZVU7U+606b8wfakrLlfhTEHbiDJ/bR4jPp9Htze+4PYXxnJbT3PvMZanB01gwiffsWTZWrOvuI0V9ZAEXCfgg+R9IOmfrsssahKqnAcVeY6We3gnDehwFFTBJOABAQ0A8MBGUooScFpg2bJlTodUPAl4WCC4qdsO4YEDBzB79uzgNqToYRGwB11femkQ77wzhs2bN4UlBzUqAbcIFBQUmN+Fdxg7dix2Cnq35BVteZSVlbFhwwZKSkqirXTVGyIBOwDArZ3sbdu2RZcBCN4LobKyEtvxHLwWFLmmAnYf46effsRuk5quo+XqJ7DHHnty8MEHExcXV79AUbh2cXEpPd7+xiWVhyaNyqpqvpy3hjFT5/DC219ye98JXNj5DU64bQBj3p/G0uVrqTDvqaHJRq1IoA4CsY0h9ag6rKhVHBMo3+JYKBsovWGy/U93CUggigQ0ACCKNrZKlcDvAjr7/3cJ/S8BIAQI9izMJ554nOXLl4egNTURKgG7XZ966ikmT56szs5Qoasd1wvYjqHfZj75AjsrgOsTjsAE7QCA3NycCKxMJblBIDk5mbQ0906zby9P4NbZCdyw/eqbQ1VVJYWFhfUNo/XrKVBcXMwPP/ygfYt6OtZ29cMPP5yWLVvWdjUtbwR+mb+MX1dtNt+54BaGFArLKlm6cSs/LljDlB8Wcl2vDzjsxgGcf89LTPj4WzZtyUOzyIVhw6jJHQv44iHpGEjQLAA7hgris8W/Ohq8fZtsR+MpWHgE8vIKdGmZ8NB7slW/J7NW0hKQQL0E5s6dW6/1tbIEIkkgVLXYegpDEgAAEABJREFUszF79XpB03SGCjyI7VRVVbFq1Spuvvkmfv75J3VyBtFaob0pYM88HzhwIN99960OZoZhE1p/+zcnDE2rySgQaNWqFenpjV1badOmTYmLMwesXZuhtxOzZ5trhpfwb8O8vDzzN/Y77GfS8GcTHRkccsg/OO6443SJkTpsbtux/eHns8gvKK7D2s6v4oaIeUWlrM8pYNz0hZzR+U2anvY493Z9jc++mklOfiF2ZgDr5oZclUOUCyS0gaR9DILP3HULuUB1qaNNxsXGOBpPwcIjUFJaphmgwkPvyVY1AMCTm01JS6DuAvagzeTJn9Y9gNaUQGQJhKwauwP/yy+/MHz4cJ0tHjJ15xuyZ9Z+/fXXPPTQQ4Eptp1vQRElEBkCtoOoT5++LFy4QIMAQrxJi4qKWLlyZYhbVXPRItC0aSapqamuLbdhw4bE6uBm0LZPRUUltvM5aA0o8E4Fft+nmD171k6X1QLOCKSkpHDQQQfSvHlzZwJGWZRlK9bx8S8rsWfBu6B016bwwoSZHHfPMPa48Bl6DHmfL76bz5r1WygrK3dtzkosCgRizGe+pOMhpl0UFOvCEot+cjSprKZpjsZTMAlIwP0CGgDg/m2kDCXgqIC9XrWjARVMAp4WCG3ypaWlTJs2lc8+m4L9PrStq7X6CthtZjv/Bwzoz7JlS+sbTutLIOIF1qxZTbdu3ViyZEnE1+qmAnNzczUAwE0bJMJyadSoIUlJSa6tyuaWlZWNz+dzbY5eTqyysgL7HuPlGryeu53l5YMPJni9DM/k7/P5aN++A0ceeRQxMTpzsi4bbvavK1m3Ma8uqwZhHfeHXJdbxEPDvuC8B17h1q4jGDRmGj/NWsyWnHz3J68MI1OgwcGQ0Ckya3N7VZUbHc2wYcMGjsZTMAlIwP0CGgDg/m2kDCXgqIDOCHOUU8G8LhCG/O0gnHfeGcvs2bM1bWcY/OvaZFlZGbbz/5VXhqpjra6IWi8qBRYtWsQrr7zCunXrorL+UBdtp4PesmUzxcWaZjfU9tHSXpMmGTRo4O6Dh/vttx9+vw51BOM1WVFRQU5OTjBCK+b/sXcW8HFV2R//vbEkE3dPmjZ1F+otUIoVKe7O4m4rwLLAwvKHXWBZWHxh0cXdoVAoUHdP08bddZJJZvKfE6wSmZnn7535ZJKZd+898r0vb97ce+65fhLYvn071qxZ42dtriaWQGhoGObMmYP09HSxokzZvt3ViR+2FKO8rtWU/otxur6jG++u2oPr/vUhrnrgDdz2+Id4/cMfUVRShe5ujxjR3JYJBEbAkQSEHQJYogJrx7XFE3AvFS9jLwlhobxN1l44+CUTMAUB/lZsim5mJ/VIQC6bCwp4FZ5cbFkuE/CXAP0fvvHG65xC3l9gKtfr9g12f/3113j22WdQUMAr/1XuDlavQwLLl/+IV155GS0tLTq0Xl8mUwBAaWmZvoxma3VDwOl0IikpCQ6HtgcPk5OTOQOATGcVZUMqLCyUSbq5xfrjfVdXV+/nqT91uY40BFJTU7Bw4UIOKgoSZ0VVHbYWVqLD4w1SAjcjAivyq/H0R2twy78/xsV/ex33PfMRNm7dA4+HAwGIDz/lJuCbPgo/BrAmya2I5e9PoKcC8EgX2B0fG72/Bn7PBJiAwQn4ruAG95DdYwL6JCCb1du2bZdNNgtmAkzAfwK0cuejjz7iLAD+I1Ot5ttvvw1K+19cXKyaDayYCeiZAE1YLFmyBJ988jEPVMrckTQQXFHhGyiSWQ+LNyeBqKhoxMXFad75n1bqCpq3U48GUlBkQ0O9Hk3Xus1+2bd7926sW7fOr7pcSRoCJ5xwIhITE6URZkIpeQXV2LqL70uk6HpvD1DS2I4l6wvw99d/wEm3v4yr73geu3aXSiGeZTCBgQk4RwKOg311rL4n/yhGoMf3j98t3X2X3W5TzHRWxASYgDYIcACANvqBrWAC+xGQ7+327dvkE86SmQAT8JsATYi9/PJL2LJli99tuKLyBGjS8oknHud0t8qjZ40GI0Cr/z/66GNs2LDBYJ5pyx0KACjgbE/a6hQDWZOQkIDU1FTNexQfHw+B5/9l66eOjk40NzfLJt+cgv3z+qWXXgIFYfhXm2uJJUAT/0cddZTvesIXlGBYtrW5sGJ7MYoa2oNpzm0GINDS0YU9FQ14+uttuPyOF9Dp7hqgNhcxAQkIWBxAxPGAwAEAUPTRA/Rwpg9FkbMyJmAwAhwAYLAOZXcMQkAmN8rKyuB2u2WSzmKZABMIlABN1Nxxx599k8vSRfQGagPX75sADa6uWLECDzxwP6if+q7FR5kAEwiEQGFhASijBt2PBNKO6/pPgNJzb9682f8GXJMJBEDA6QxDREREAC3UqUrbFISGhqqj3ARaPZ5u/k4pdT/7Ia+goABbt3LgsB+oJKlisVhw+eVXICwsTBJ5ZhTS1NKO3UUV8E1fmdF9RXz29vTg+6J6vPDWN77vrLzNgiLQzawkajYgRIEfChKgyf8O6bbyDXdYMTcnXkEHWBUTYAJqE+AAALV7gPUzgT4IyHWovr7e96WAIwfl4stymUAwBOrq6vDss8+CJm2Cac9tpCdAffHjjz/gwQf/gfZ2XrEiPWGWaGYCy5Z917sVAP9vyXMWlJZyGlh5yLJUIkCT/9HR0fRS889p06Zp3ka9Gkj3Sa2trXo1X5N2D2aUx+PB559/jpYW5j4YK6nKR4wYgXnz5kklznRyenwT06VVjVixucR0vivtsLvbi7+/vRLb8oqUVs36zEbAngCEX202rw3lr91mRUpCpKF8YmeYABMYmAAHAAzMh0uZgBoEZNNJg8KcAUA2vCyYCQRNYOnSpVi5cmXQ7bmhdARoa4ZVq1bh6aefRmVlpXSCWRITYAK/Evjwww9917wVv77nF9IR4OwK0rFkSfsSsNvtSEpK1s1q2Kys7H0d4HeSEejo6OAtACSj2Sto0F/l5eVYu3Yt3O7OQetyBfEEHA4HTjnlVHAmkeBZejxebN1Tjt31bcEL4ZZ+E6iobcbLH69GS6vL7zZckQkERSD2xKCacaNgCfQAnrpgG3M7JsAEmAA4AIBPAiagOQLyGZSfn+8bNOAtAOQjzJKZQHAEaBXVBx98wBPOweGTrJXX68X27dvxyisvo6iIV1BIBpYFMYH9CDQ0NOC5555DRUXFfiX8ViyBvLw8sSK4PRPok0B4eDiys7P6LNPiwZEjR2rRLEPY5HJ1oKmpyRC+aMOJga2g+9PVq1f7PjPLB67IpZIRmDhxIiZNmgRBECSTaTZBXd3d2J7Hq/+V6ve2zm588OMOfL96B7xe34ShUopZj/kIOH33V7ap5vNbNY+9QBd/Z1YNPytmAgYgwAEABuhEdsFgBGRyh1I1FhcXg1a3yqSCxTIBJhAkAW/vxPM2LF26lP9Hg2QoRbOSkmI88cQT2LFjhxTiWAYTYAIDECgsLMRjjz3K17wBGAVTxNevYKhxG38I0D7Yyckp/lTVRJ2kpCRN2GFEI2gVelsbp6KXrG8HEVRdXY1169ahpaVlkJpcLAUBWvW/YMECxMXFSSHOtDLaOrrw6rfbTOu/Go7vrmzEO0s3oqqmQQ31rNMsBCwhQOS5ZvGW/WQCTIAJ6J4ABwDovgvZAaMRkMuftrY2tLe3gfZik0sHy2UCTCB4AjSo98MP3/PK8+ARimpJ6WyffPIpbNu2FbTPqihh3JgJMAG/CNDWJ19//bVfdbnS4AQo2HP7dh5sH5wU1wiGAE2KJScnB9NUlTbDhg1TRa8ZlFIWl+JiXtkrVV8PJoey+G3btg0UMDxYXS4XT2DSpMmYOHESaNsT8dLMK2FPcSXKOP2/oidAl7cHry7dis9W7ABlYFBUOSszF4GoeebyV01ve7xAt3QZgOx2K9JTOMBNzS6VQndMdAQcdrsUoliGCQhwAIAJOpld1BUB2YylNLuUZlw2BSyYCTABUQQoOGfDhg1YsmQJ2tvbRcnixoERoAn/+++/H99/v4wHVwNDx7WZgCgCNGH94osvgPY2FiWIG/cSII7d3d29r/kXE5CaQEhICBISEqQWK5s8m82GxMRE2eSbWTBNRNO1hu5dzcxBIt8HFENbLaxatQo1NdUD1uNCaQhQppPp0w9CWlqaNAJNLGXT1j0m9l4919s7u/HWJ8tRWd2onhGs2fgEQnIAxzHG91MTHrqBrm8ks8RisSAyIkwyeSxIHQIhIQ5YrTytqw59/WnlM0V/fcYWG5qAfM7RoAFlAZBPA0tmAkxACgI//vgDiouLOFuHFDD9kEETkM8//xy++upLP2pzFSbABKQmUFlZiTfffBP0vyi1bLPJKy4uNpvL7K9CBARBQFRUFJxOp0IapVFDK3mlkcRS9ifQ1NTIKen3hxLU+/4bUYAFBXZt3Lih/0pcIhkBi29SZPz48ZgxY6ZvUN0qmVyzCvpyOW+pplbff7KxFB98vR7d3R61TGC9Ridg8d0PRi4wupfsHxNgAkzAEAQ4AMAQ3chOGIaAjI7QADtnAJARMItmAhIR2LNnD5Ys+ZonwyTiOZCYrq4uH+slePfddweqxmVMgAnISMDtdmPVqpVYt24tZ+AQybm0tFSkBG7OBPomQKmwp06d1nehho/m5ORo2Dp9m0b3UJRBSd9eaMD6AUwgxmvWrAF9NxigGhdJRICCnA4++BCkp6dLJNG8YlrbXHhjVYF5AWjA88ffWIb8QunShmvAJTZBSwQEOxA2EhBiwA8mwASYABPQNgEOANB2/7B1JiMgl7s0eFBWVo62tja5VLBcJsAEJCTw6aef8GCfhDz7EkXpa9euXYuXX34Jzc3NfVXhY0yACShEgFY4Ll36Lerr6xXSaEw1K1euMKZj7JXqBGhlbHJysup2BGoAp/EOlJj/9el7JW9Z5T+v/moOdLyhoQFff71koCpcJhEBQRAwbFgu5s2bx6v/JWC6ZTtP/kuAUZSIbdUt+POTn6Cj0y1KDjdmAn0SEHzTSY6RgOOgPov5oMQEejyA1yWxUBanVwLpsU4kR4Xq1Xy2WwUCviu2ClpZJRNgAn0RkO1YS0sLWlp4gks2wCyYCUhMoKmpCW+88YbEUlnc3gSKiorw1ltvoqysbO/D/JoJMAEVCHR3d2P58h+xceNG8IrS4Dqgo6ODA8eCQ8et/CBAAQCZmZl+1NRWlYyMDG0ZZCBr2ttdoOuOgVxSw5UBdW7atBH5+fkD1uFCaQhQlpOjjz4asbGx0gg0uZSV6/JMTkAb7r/1/Q4s+W69NoxhK4xHwBYPhI42nl9a9KinC+hu0aJlbJMKBNJ6AwDCVNDMKvVKgAMA9NpzbLcBCcjnEq3Q4PT/8vFlyUxADgLff7+MJ6flAOuT2djYiPfeew/r16/nlOM+HvzDBLRAgFY6fvnlF5wFIMjOqK6u5utZkOy42eAErFYr9DiZTim9B/eOawRDoKWlhbPLBQNunzb9v6Htcf73v//1X+6smywAABAASURBVIFLJCVAq/8PPvhgSWWaWdiSlbvM7L6mfP/zf79BdU2DpmxiYwxCwBoFhA4xiDNad6PHZ6DX9+QfJsAEmEDgBDgAIHBm3IIJyENARqk1NTWoqqqWUQOLZgJMQGoCnZ2deP3116UWa3p5tLp42bJleP/990CDq6YHwgCYgIYILF++HFu3bkFPDw1yaMgwHZhC2yjQ9U0HprKJOiSQkJAAp9OpO8vJ5smTp+jObj0Y3NHhQmdnhx5M1a6NA1i2ZcsWXv0/AB+piy6++GKEhoZKLdaU8mpqG7GsiLd00krn7yqtw2vv/6AVc9gOIxEQrEDIHMAx3UhesS9MQPMEEmIjEROtv+9lmgdrYAM5AMDAncuu6YuAnNbSqrCqqko5VbBsJsAEZCDw6aefoKCA91CUEm1eXh6eeupJTjMuJVSWxQQkIuD1evHee++jvb1dIonmEUPbmnAAgHn6W2lPp06dprRKSfRR5oLk5GRJZLGQfQnQFkr0HXPfo/wuEAL91aVr+dNPP83BcP0Bkvj4hAkTMWPGDImlmldccVk1uj28UlUrZ0BrZzf++81WbNlRpBWT2A4jEbCnA/Q0kk/sCxPQOAGHwwa7zaZxK9k8LRGwaMkYtoUJmJiAbK53d3ejsbEBLpdLNh0smAkwAXkI0P/vkiVLeLJaIrx1dXV4/PHH0dTUJJFEFsMEmIDUBNauXYNPPvlEarGGl1dcXAT6zDC8o+ygKgRyc3NV0StWqc03OJaUlCRWDLfvhwBlUqLArX6K+fDABPotpdX/u3bl9VvOBdIRoFX/F1xwgXQCWZJvorkY3R4Pk9AQgZ3F1XjpwxVobeMxQQ11izFMsScCjqE+Xxy+J/8wASagBAG73QZ6KqGLdRiDAAcAGKMf2QvdE5DPAZr4r66ukU8BS2YCTEA2AjSZs3TpN6isrJRNh1kEd3R04Lnn/oMNG9abxWX2kwnolsBrr72GxsZG3dqvtOF0r5efn8/BYkqDN5G+9PR0XXpLAQApKSm6tF0PRjc2NvF2SkF3VN8Nu7q68MEHH4C+A/Rdg49KSWD69BkYM2aMlCJNL+v7raW+85czAGjpRGjv8uKj1flYvnE3OGhLSz1jAFssDsAxA7BytiUD9Ca7oBMC0ZHhiAgP04m1bKYWCHAAgBZ6gW1gAjISoEHh6upqGTWwaCbABOQkUF9fj+XLf5RThSlkf/fdd/j8889N4Ss7yQT0TqC6ugpLly7VuxuK2U/ZTTo7OxXTx4rMR2Do0KG6dJq2AIiOjtKl7XowmrZr4YnqIHuqn2YUzLVly2aepOuHj5SHo6KicPTRRyMsjAfRpeLa3NKGdUW16Pb2SCWS5UhEYFtxLd7/dhMamlolkshimMDPBEJHAtb4n9/wH60T6OnpQVdXt9bNZPsGIBAa4kCIwz5ADS5iAvsS4ACAfXnwOyagCgE5ldKq14aGBjlVsGwmwARkJNDa2oo1a9aCJnhkVGNo0Xv27MG7777Dq9QM3cvsnNEIfPDB+3zd87NT6fOBAwD8hMXVAiaQlpYOmigLuKEGGgiCgPj4BCQn88o0ObqjpaXFN4jcJYdow8vsy0GPx4Pvv/8e9fX83b0vPlIfmz59OkaNGgWLhYdFpWJbUVWPjg63VOJYjsQE3v52K37YsBseD2dokBitucWFZAJWDrbUy0nQ1e1BWRXfZ+ilv/qyMzTUgZAQe19FfIwJ9EmA73T7xMIHmYCiBGRV1tBQj+3bt8mqg4UzASYgHwGK0C0vL0NRUaF8Sgwsua2tDa+//rrvOrgdxNLArrJrTMBQBEpLSzkLgJ89Wl5eDlqJ62d1rsYEAiKQm5sbUH2tVQ4PD0cKbwMgS7c0NzdzAEBwZPtsVVxcjI0bN6Czs6PPcj4oHYGYmBjMmTMXcXFx0gllSahraEanm4OCtHoqVDa24+1PV6K1zaVVE9kuPRKwxQD22T7LQ31P/tE6gR5vDwdqab2TBrAvMdyBkYmREARhgFpcxAT2JWDZ9y2/YwJMQHkC8mmkVQSU/p/2EpRPC0tmAkxAbgIFBQVYuXIVr2APEDRN+K9YsQKrV68CXQ8DbM7VmQATUJEAbWH0zTdfo62tTUUr9KGaspzQSlx9WMtW6o3A5MmT9WbyPvZSAEBSUtI+x/iNNATq6+t9k9W8/UjgNA9sQfesmzdvBt3z0+sDa/ARKQlMmjQZEydO5NX/UkL1ySosrUVbO18TfCg0+/PidzvxxbKNmrWPDdMjAd9EZNhswMLbqeix99hmfRGIjghFemKkvoxma1UnwAEAqncBG2B6AjIC8Hq9nEJQRr4smgkoSaC4uAi1tbVKqtS1Lho8LSwsxEcffYiamhpd+8LGMwGzEqioqMDKlSs5e8cAJ4Db7fbd69XzKtwBGHGROAJ6T58fEhKCyEhOTSvuLOi7dXNzE197+kYz8NE+Silof82aNaCsCn0U8yEJCcTGxmLGjBlITEyUUCqL8vb04NONJahs4tXlWj8bHn7hK1TXNmrdTLZPTwTCRgBCCPjBBJiAvASiIsKQkhQjrxKWbjgCHABguC5lh/RGQE57u7u7UVRUJKcKls0EmIBCBLZv3967KogCexRSqWs1HR0d+Oabb0CDqbp2hI1nAiYmQKtL169fD8oGYGIMA7re2NiIlpbmAetwIRMQQyAzM1NMc9XbhoaGgtJ9gx+SEygpKeEsLUFQ3b8J3dvv3r0b23nbvv3RSP7eYrFg5MhRmDlzpuSyzS6wvb0DnZ2c/l8P58Hy4gb8942v0dXVrQdz2UY9EAhJBSzxerDU9DZSsFZ7B1+r9XoihITYERnh1Kv5bLdKBDgAQCXwrJYJ/ExA1j+U+n/37nxZdbBwJsAElCFQV1eHrVu3gCa2ldGoby27fQOpn332qb6dYOuZgMkJUCBjXt5ODmYc4DxoaGhAU1PTADW4iAkET4BWyOp9j2yHw4GkpERQIEDwJLhlfwQoAImyLvVXzscPIHDAgfb29t6A1crKygPK+IC0BGhLkEMPPRQJCQnSCmZpaG5pR1t7B5PQCYEnP1iDzdsLdGItm6l5AtYowDFP82aygYDL7cHm4npGoVMC4c5QxMdG6tR6NlstAhwAoBZ51ssEegnI+4tWzHEGAHkZs3QmoCSBdevWgVODDk6cUmK/+eaboPThg9fmGkyACWiZwJ49e3qDnyioUct2qmUbZUngzwW16Btfb25uLmw2m+4djY2NA6X91r0jGnSgubkFtIJdg6Zp1KQDzSorK8N33317YAEfkZzA1KnTMHfuXMnlskCgqbkNrW2c/l8v50JRUwf+/uq33Gd66TA92OnkAAA9dFOXx4sS3qpFD13Vp40hDjs4A0CfaPjgAAQ4AGAAOFzEBGQnILOCqqoqTssoM2MWzwSUJJCXl4eammolVepS14oVK/DDD9/r0nY2mgkwgX0JUNaTjRs3gSa69y3hd0SAJo541SiR4KccBDIzs2C1WuUQrahMymJAQQCKKjWJMro2cwBAAJ29X1ViR1vd0Pf2/Yr4rQwETj31VERFRckgmUXW1DejsbmdQeiEAKUBX7apCEt/3KwTi9lMzRMIHa15E9lAJqBnAhEhNszOTYLdrv/gbD33gx5t5wAAPfYa22wYAnI7UlxcLLcKls8EmICCBGgF7PbtO3il1QDMm5ubcdddd6Kzs3OAWlzEBJiAngisX78OVVWcGnn/PqPgCNoehrZK2L+M3zMBKQhkZGQYIgAgIiIC9JSCCcvYl0Brayt4C4B9mQz0bv+ytrY2vPnmG/sf5vcyEFiw4DCMGzdOBskskgi0tXXC1eGml/zUCYHyhlY8/NaPyNtdqhOL2UxNEwgfqWnzdG2cYAUsDklcaGpulUQOC1GeQKjDhtz0OOUVs0bdE+AAAN13ITugYwKym87pr2VHzAqYgOIEliz5Ch6PR3G9elBIXN5//33QFgB6sJdtZAJMwD8CTU1N2LJlC/9v74eLrnU0+bbfYX7LBCQjkJycDCNkAKAVv1FRvF+mZCfGXoJqamo4MHUvHoO8PKCYslZVV3N2rwPASHzA4XDg/PPPh8XCQ6ASo/1V3PrSBuyqbvn1Pb/QPoGeHuDrjUVYdO2T+PtTH6CorAad7i7tG84WapOAxQnYZmvTNr1bJfgm/23STPzWN/J1Wq+nQ4jDjuyMRL2az3arSMCiom5WzQRMTkB+9zdu3Ci/EtbABJiAogS2bduG2tpaRXXqRRltkfDOO2/rxVy2kwkwgQAI/PDDD+DJ7n2BtbS0gCeO9mXC76QjEB4ejpiYGAiCIJ1QlSSRL1FR0YbwRSWE/aqtreUAgH7hHFCw7wHK4vL888/te5DfyULgqKOOxpAhQ2SRzULRmwWEM4Ho90zYXdeG3z//DRZf/Rgef3UJtuWVoK2tQ78OseXqEQg7XD3drNkvArT1kF8VuZLmCDgcNqSnJmjOLjZI+wQ4AED7fcQWGpWAzH5R+uuNGzfIrIXFMwEmoAaBtWvXqqFW0zppEPXzzz9Hc3Ozpu1k45gAEwiOwKZNm1BSUhJcY4O2oswI5eVlBvWO3VKbwMiRIxEdHa22GZLopywGKSkpcDqdkshjIb8RKC8v58xUv+EY+NV+pStXruTPtf2YyPE2ISEBRx11FK/+lwPuzzJpJfn4oSlYND0XkWGOn4/yH70R2FjRjBuf/BwX/vkFPPLqEqzZmI/2dg4E0Fs/qmpv+EGqqmflgxOoq+cMAINT0mYNm82KxHhjfDfTJmHjWsUBAMbtW/ZM4wTkNq+yslJuFSyfCTABlQhQulCVVGtW7fr160FcKCW2Zo1kw5gAExBFgIIARAkwUGNaaUcBAFVVnDraQN2qKVdiY+MQEhKiKZvEGJOamoqIiAgxIrhtHwQoAIBXk/UBpo9Dex+iYH3OWrU3Eflez59/MHJycuRTwJJhsQhYNHsMHrv5ZPzfFYtw7oKxSI/gQAC9nhqriupwz4vf4Jp/vI37//Mptu4shsfr1as7bLeSBEKyldRmEl2+qTshWTJfG3gLAMlYKi1o9vBk33cz/mxVmrsR9PmuIkZwg31gArojILvBhYWFsutgBUyACahDYM2a1Whra1NHuQa10iTYd999h8rKCg1axyYxASYgFYGlS7+RSpTu5Xg8nt70/y5Xu+59YQe0SSAlJRlhYWHaNC4Iq2JjY32DZsYJaAgCgWxNqqo48NwPuPtU2bBhA/Lzd+9zjN9ITyA9PR1z587l7B/Soz1AIq1MzMlKwaUnzcX9152I5/9yNi47ciKSnfYD6vIB7RNwdXmwYlclHn7rR5x3z2t47L+foLa+SfuGs4XqEghNV1e/EbULvmuoY7pknjU28ziiZDAVFnTE1KEKa2R1RiHAAQBG6Un2Q2cE5Dd31648+ZWwBibABFQhQJP/HOTzG/rt27eDgiJoQuy3o/yKCTABoxHIz8/Hrl27jOZWUP50dXWhuroqqLbciAn4QyAxMRHq8bwpAAAQAElEQVShoaH+VNVFHdoCIDw8XBe26s3I9naX3kxWwd7fVHZ3d+Prr79GezsPwv9GRZ5XU6dOw4gRI2Cx8NCnPIQPlEqBAKnJ8Thszjg8cPNp+PTRK/DnU2cgLdo4AWUHem3cIy2d3Vi3qwJ/fvE7TL/4EXzw2XJ0dXUb12H2TBwBi+8+y3GkOBncej8CAmCJ2u9Y8G9LyuuCb8wtVSWQm5Omqn5Wrl8CfBes375jy/VMQAHbN27cpIAWViEnAUEQegcraMDCarXil6fNZoO/z1/akAx6CoIAfhiDwJYtW4zhiEgvmpubsXLlCvC2JyJBarw5Xb/o+cs1zZ9r4C91qZ0g8LVP413sl3mUZppWTfpV2eCVaAKprq7e4F6ye2oRoInymJiY3ntPtWyQWm9kZCQcDs4AIDVXkldWVkZ/+DkQgb3KduzYgW3btoGu43sd5pcSE6DV/3PmzEF0dLTEklmcPwTo/jsq0onJY3Nw901nYPULN+LRSw6Fw+Yb17AIEPwRwnU0Q6ClowsFFQ048563cOEtT2LTtj3wens0Yx8bohUCFsA+QivGGMgO6a6Y7m6PgbiYxxUazhqZm2Eeh9lTSQlYJJXGwpgAE/CLgNyVaFVYXt5OudWwfAkI0BfjiIgIxMXFITk5BenpGcjOzkZu7nDQfoVnn30OrrnmWtx55124++6/4h//eBAvvviSX8///Oc53Hvv33rb3XzzLTj99DMwa9asXvk0IEIru2iAVwI3WIQKBFauXImeHnN/6Sb/CwsLsHTpUhV6gFXKRSA0NAyUqjklJbX3ejV06FCcccaZOP/8C3qvZ/ff/wCeeebZQa+D99xzL/7ylztx8cW/w8KFh/fu/5qRkYGEhAROBStX5ykg97PPPvMNOPI+pB0dHdizh9NHK3DKmVJFamoqEhOTDOW70+lEREQ4BEEwlF9acKalpUULZmjahl+Mo0n/1atXg7dN+IWIPH8pCHTMmLEYN26cPApYasAE0lIScPXFx6Pq4zvx+JVHYOHYDCRHO2G38rB0wDBVbNDe7cUrK3Zj8U3/wYPPfYKCkmp084Siij2iNdW+e6yQYVozSuf2WAGHdEz/8y1nC9bjCbEgJx7RURF6NJ1t1gABvtPSQCewCaYjILvDpaWlPDguO+XAFdBABE1q5ebmYvLkyZg5cxaOOOJIXHjhRbjpppvx17/+FQ899BCefPIpPP/887jnnntw6aWX4pRTTsEhhxyC+fPnY9q0acjMzPTrSZNmtOqB2h133HG48sorQRNnTz31NB588CH8+c934IILLuyVO2nSJNDEmN1uD9wxbqEKgaKiQtBWAKoo14hSt9uNb7/9FrW1tRqxiM0IhgCt5qfJpvHjx/fu03rmmWfi+utvwN/+9rfe6+F///sCrrjiClx00UW916sZM2aArqODXQtpz9dDDz0U5513Hu644w48++x/8PDD/8Sf/nQrzjnnnN6AqJEjR/kmhCKDMZvbqESgoGAPqqurVdKuHbWU/YS2P9GORWyJkQjExsbBiKtmR48eA4fDYaSu0oQv5eXlmrBDw0b8alpJSQkok43Lxdsm/ApFhhfx8fFYsGABoqKiZJDOIsUQiImOwCVnH4mX778Yj169CKfPH4NRaTGwcHCWGKyKty1saMfvn/0KV9zzMt77YjUqqjgrleKdoEWF9H9sT9SiZfq2yRIqif2ujk5J5LAQ5QksXjBeeaWs0TAEOADAMF3JjuiHgPyW0sA4rYyVXxNrGIwADT5MmTIFRx11FM488yxcfvnluPHGm0ATUDQhddttt+G0007rndQaPXo00tLSfJNR8kb10ap/ygBAQQhnnHEG7rzzLvzxj3/Ctdde1zsptmDBYSC7B/ONy9Ul0N3dDbOnXKXVU7z6X93zMFjtFosFGRmZoAn6nzKdXIM//OGPvon6v/RO9C/wDdoOHz6893ooCEKwavZpR5M+KSkpmD59Os4997xeXbfcckuvPsoQkJGRwStD9yGmzTd0f7Nr1y5tGqegVRz4pCBsE6qKjIwE3S8azfX09LTebbSM5pfa/tB3T7Vt0Lb+n6yjLH20hRdnb/mJh1y/6R6TVv7Td125dLBccQQEQUBSQgxOPW4O/nnLqfjXdYtx9Ukzcej4DHGCubXiBD7fWILrHnwXtz/+AZat3Ia29g7FbWCFWiLg+97uSNaSQfq3RfBN3VmlWbBQVd2gfx4m9WDSuByTes5uS0HAdxWRQgzLYAJMwG8CClQsLCzkDAAKcO5LBa2gHzZsGI4//vje1P00oXXdddfjyiuv6p1kWrToGNAqV1rtSoOrfclQ+hjZnJ6e3rsa9rzzzsfVV1/dOxFHK2SzsrKVNof1+Umgs7MTeXl5ftY2ZrXPP/+CVwLrsGspM8nFF18Mmny/+uprcMEFF2DevPm96f7DwsIU84i2Xxk5ciROOukkXHXVVT57fo9zzjm3dzsWxYxgRQET8Hq9+PHHHwNuZ7QGtIrUaD6xP9ohQBmrjJgBgLbaoqwz2iFtDEt27NhuDEfk8uJnuU1NTVi/fj0aGxt/PsJ/5CBAAZ/HHnucIYOY5OCltsz4uCgcfvAk3HPFsXjkppPx9ysX4dgp2YgOsaptGuv3k0B5mxsvfrkJ1zz0Lv7+whcoLquG1+RbFfqJzoDVBMAeY0C/1HTJx9QWJ4kBFVV1kshhIcoTmDh2mPJKWaNhCFgM4wk7wgR0QkAJM7dt2wqPx6OEKtbxM4GEhASceuppvavp7777r7j00stw4okn9k6qUyp+Gkilifafq2v2Dw2KJiYm9tpNE2F//vOfeyfEEhI4jZfWOo1WERUXF2vNLMXsaWlpwXvvvauYPlYkjgBN7C9cuBC0DQllQTnttNNB2VGSkpJUX41J27Mk+K7hZM/ZZ5+N++67D2eccSacTif4oT0CFACQl7cTZk+fXFCwR3udwxYZggBd+5KTk6GH+9ZAgVM6cFodHGg7rj8wgbo6HlAeiBCV0WdXfv4uLF/OAWzEQ87nrFmzMXHiRDlVsGwZCERGODF+1BBcffrBePTWs/Dcrafh9BnDEGbnQAAZcEsustvbg41FtXj4zR9w8R0v4fNv1qOrq1tyPSxQBwQsCYBjng4M1YuJAmANk8TYmromSeSwEGUJHD85C1GR4coqZW2GIsABAIbqTnZGBwRkN7G9vR2lpaWgQQbZlbECLFx4eO+E1quv/g9XXHEF5s6di6ysLNCqKb0PnFLqV1odSyt1H3nkkd4Vujxoqp2T3u12g1KI0lYA2rFKOUs+/vhjNDc3K6eQNQVFICQkBEcccSQef/yJ3q1PZs2aBZr0Dw0NDUqe3I3oukdbD1xyySV44IG/8wCy3MCDlN/W1oaKioogWxujGd3rGcMT9kJrBOgeNiMjXWtmSWIPbbVFwa6SCGMh+xAoKira5z2/+ZVA7wu6b1+/fgNaW1t73/Mv+QjQPRxlAZBPA0uWk0BoiANDMpJwwuHT8N8HLsPn/7gQ1x4xRk6VLFtCAs3tbny9rRQn3/k/3PXPN9DR6QY/zEbADgicBQBSPWgLAIm2VdiRXyaVVSxHQQKHHjRcQW2syogEOADAiL3KPmmYgPymUWpBt7tLfkUm1SAIgm/yKhlnn30O/ve/10Ar5GfPng1a3UoT/kabIBcEATRQSkENf/vb33DXXXf3BjfQilmTngKacpsCfurr6zVlkxLG0OTff//7vBKqWEeQBGgF6ZgxY/DYY//uvU7m5uaCBmMFQQhSorLNyFZaPfbXv96D008/o/e6p6wFrG0gAu3tLhQUFAxUxdBllOVp3bp1hvaRnVOPQHx8AoYONWaaSUEQMHLkKPXgGlizWQNSB+/Sn2pUVVXh448/+ukN/5aNwAUXXIjMzEzZ5LNg5QjQuEpoiB3zZozFI3dfgs3PX4ubTzoICdFOOB02+C7nyhljAE02i4Do8BCMSY7BotGpSImPRHyUE1FhDtit0k4NeHsAl7sb9769GnNPvwc/rtmBjg4OBDDAaeSfC5ZwIIQnLP2D5UctwccT0oyhlFRxBgA/iGuuythRQzRnExukLwLSfsrry3e2lgkoT0ABjSUlJXC52hXQZE4VkZGRuO6663D55ZcjIyMDFou5LqOHHHIInnjiScyePQdaXcFrpjPT5XLBjAEAy5cvBw80a/NMdzqdoBX0v//9H/Doo49h1KhR2jTUT6to+xa63l9zzTW92V38bMbVZCbg8t3n7Nlj3hT4u3btkpkwizcrAZvN1nutS0lJMSyCYcOMGdygdoeVlfGqsj774OeDy5Z9BwrU//kt/5GBQFxcPI4++mgZJLNILRAYNzoH9914OpY/eSXuOHMu5o7JRFJEiBZM07QNMaE2jMlKwOkHj8UrfzoZ379wIz567hYUvHM7vv3XJXjm+mNw3mHjcdCodOSmxiDKYZXUn7WVLTjuj//Fg//5GLuLKn3f4XmrUkkBa1EYRedYHFq0TJ82hV0kid1ebw+e+maHJLJYiHIEEiJDMTQrWTmFrMmQBMw1c2XILmSn9ERACVsrKyvR0dGhhCpT6qBVoZkmX1VA/tNkGA2w0OSYKU8EjTjtMmEAAK3+/+KLL8CZTjRyEv5sBgVDpaen46STTsbdd/8VCxYs6F3x/3Oxrv/QhNiRRx6FP/zhj5g0aZKufTGK8XSfQxkAOjs7jeJSQH7wRFtAuLhyAAQo/f8xxxwDI2d6oiC1AJBwVT8JNDY2+lnTXNXIW9qy6p133qWX/JSRwAknnICEhAQZNbBotQnYbFbk5qTj5kuPxat3n4t7L1qIE+aORm5ylNqmaU5/Tnw4jps1EreeOR8v3HYqnr7jHByz8CDExkRCEASEhjhAq0pPWzwfT/z5HLx73wV46qbFuPWsg3HqIeMwc0QK4pzSTOLWt3bib//7Htf//S18vHQDWlrbNceLDZKQgOA7b2zxEgo0uShrrCQAmpppC6IeSWSxEOUInDAjF3ERYcopZE2GJMABAIbsVnZKowQUMauoqAjt7XxDLRdsmghKSkqSS7xu5NLKsPPOOx8nnHAiYmJidGO30Qxtbm5GaWmJ0dwa0J8dO3agsLAAPT3eAetxoXIE6Lo4efLk3swoZ599dm92FEGQJk2dcl4MrmnChAm4+uprMH369MErcw3ZCbS2tqCurk52PVpUQNdBLdrFNumfAAVvjR49Wv+ODOABTxAOAEdEUXl5uYjWhm3a69iSJUtQU1Pd+5p/yUMgJycHs2bNgt1ul0cBS9UUAQpSy0hPxO/OWognbjkFD197PK49cSZGpJl7XMJps2DmsERcd/IsPHTdYjzuY3PD7xZh2sQRcIb1ny3BbrchPTUBC+ZOwh8uPw6P//4UPHbTSXjgymNw5fHTMGtoIhxWcdMH7d1efLRmN27594e476mPUVZRq6lzio2RkoDvXLGESinQ3LIcWZL4X1ld7xtDk0QUC1GQwLhR2QNevxU0hVXppU8c0gAAEABJREFUmIDvqqxj69l0JqArAvIbS6uBaX/Brq4u+ZWZVAOtGgoPDzep97+5LQhC7wqLk046CQsXHo6QkP6/UP7Wil9JTYCCfaqra6QWq1l5brcby5YtQ20tDxhoqZNotegNN9yIuXPnISIiQkumSW5Lbm4uLrnkUhx0EAcBSA43QIF0/aMgqACbGaL6mjWrDeEHO6EtAlOmTMXZZ59j+Ak0ymSlLfLGsKa21jz3o/73GHoD819//bVAmnDdIAjMmzevd/sSQTBeAGoQOEzVJCU5DosOnYI7L1uEZ287E/dfcjimZpgrEMBmEXDe/JF49IbFeOLWM3HnpYtw/OHTkJGWAJs18JT+CXHRmDpxOC44cQ7uvvw4PH3H2Xjh9tNxw+KpmJAiLtvCroomPPreSpxxx8tYtmIzurq7wQ+DEbDYAJu5/gdl7cHQYZKIr65tlEQOC1GOQEKYHSOykuBw2JRTypoMScBiSK/YKSagRQIK2ESpF9vaKK2PAspMqmLYMGluvoyCLyYmBueddx7mzJljFJd05YfX60VLSzMo+EdXhgdpbHV1NWj1Pwc5BQlQhma33PJ7XH75FcjOzobNZvwvJrTiaMSIEfjd736HsWPHykCURfpLoKWlxZTBQBQIRdsf+MuJ6zEBfwjMnz8ff/rTnxAfH+9PdV3XiYyMRFxcnK590KLx69ev16JZ6trk0/7999+DAvR9L/lHJgJ0XzZz5iyEhYXJpIHFap2AxTcBHhsTiblThuOasxfiw8evw+t/Pg2zs6VJna1V/4dGh+KuM2dh1X+uwz9vOwfnHD8bE8fkICY6AhYJgmHoe098XBRoBeqpR0zFXdechA/+fQ3ev/dsnDt3OGJCbEGhae3y4PvNRTjnnjfxjyc+QFNLW1ByuJFWCVgAC2djkax3rNIssNi8vRjeHt4CQLJ+UUDQtFFpyM2I7922RQF1rMLABHxXZQN7x64xAQ0RUMKU1tZW00wEKsGzLx1Dh3IAwP5cYmNjcdVVVyM5OXn/In6vAAG3uwtut1sBTeqr2LRpE/Lz89U3hC1ATEwMHnroIRx33HGGX/W/f3dbLBaMGTMG55xzLl/39oej4HtK/2+2LVAIb2VlJTweD73kJxMQRUAQBERFRfWu+v/Tn24Fbe8kSqBOGguCAMp2oBNzdWNmR0eHbmxVylC6P//ss0/5mi0z8HHjxoGCAARBkFkTi9c6AUEQEBbqQGpSDE47Zha+eflWfPXAeVgwJg1WiwBB6w4MYp/PvV4/DhqaiJdvOQ7r3rwdd1x3GiaPzkasb9LfYbeB6gwiJqhiCgaIjHAiOz0Bxx82DS/+40psePlmPH7ZYXCG2HvtClR3cW0Lbn1lGU75/bPYmV+CHp6cDKpvNNlISAesozRpmr6MEoCwYZKYXF3XAvD8vyQslRIyalg6khJilFLHegxMwGJg39g1JqAlAorYUlpaipqaWkV0mVUJrXI1q+8D+Z2UlISbb74FTqdzoGpcJgMBWgVLTxlEa0okBTjl5eWhqalJU3aZzRga/MnKysJNN92MyZOn+AaZfF9KzQbhZ39nzpyJxYsXw+Fw/HyE/yhJoLOzEw0NDTBbRpBdu3Ypidl0uiwWS++keGJiIoz4TE1NQ0ZGBiiDyWWXXY6nnnoal156qekCuXgbAOn/tSkrVVlZmfSC9SsRa9asQUFBIU9qydiHOTlDcdhhC3k7OhkZ61k0TYgfNn8yPnnyeix96CIccVAuspOiEWrT11B4jNOBnNRYXDR/tM+PC/Htczfh7JMXIDoqXNXuyc5MxhUXHov6L+/Blw+ch8sWju+1k+y1BhAN8NX6Qpx3x0v4+Jt1aGl1qeoTK5eIgCUSsMZLJMzEYmyzJHG+u9uDd9aXcAYASWgqIyTUbkV2WgIiI8KUUchaDE1AX3c9hu4Kds7YBOT3jqJlKysrfIPh9fIrM7EGs6yOCqaLp0+fjuOOOz6YptxGBIGODhfMsOqqoqIC27dvF0GKm4olQCn+aZXVjTfehPnz55si5f9AzIjH4sUn+CbSxg1UjctkJNDc3Ny7v7KMKjQnmifY5O2ShIQEnHXW2bjtttsN+fz73/+ORx75Fx577N84++yze4MBKOhBXqrak06BbNqzSt8W0XdRCszStxfSWe9yufDjjz+iqalROqEsaR8CNpsddF86ahSvMt0HDL85gECIw465M8fhw4cvw9t3n4WrFk3FrNHpSIgIOaCuVg6E+SZ/RqfH4oiDhuPu8w/BR/93Pp69/1KfH+MRFqotu0McDhw6dxL+dcd5+Pj+C3DXOQfjmBnDkZsc5TfOVXtqcOm9b+AfL3yO4tJqv9txRSZgaAKh8yVxr7yyFp3uLklksRBlCEzITsBs3+eUGb+nKUPYXFo4AMBc/c3eqkVAAb2UYrChodF0K+EUQPurClphwCvcf8VxwAu6MaF04CNHjjygjA/IR4BW/9NTPg3qS+7u7gates3P55WvavYGrRq98MKLMHnyZND/u5q2aEU3pc++9tprERsbpxWTTGVHa2ubKQKg9u7UzZs37f2WX0tMIDk5BXPnzsXUqVMN+aRMVpS1yWazSUxOX+KGDh2qL4N1YC1lAKitrdWBpcqYmJeXhy1bNvN3cxlxx8RE49hjj+VMTDIyNppou++zb+qkEXjgj2fg2T+eir9ccBhOmjMSCZGhmnHVahFw5KRsXH/KbDx6/WK8fOdZuOrcozBmZLZmbOzPELvdhtEjsnDVBUfhqVtPxz+vOQ5XnTQL88ekITbE1l+zX49XtLlx90vf4pZ/voNvl2+Bu6vr1zJ+oTMCljCAsgDozGzNmRsyRBKTGhpb0d3NW8hJAlMhIemp8cjJSlJIG6sxOgEOADB6D7N/miCghBFtbW2gVLhK6DKrjoMOOsisrvvtd2pqKo455lhOw+g3MfEV6Ube4zH2zbzL5cK2bdtAgU7iibGEYAjExcXhoot48r8vdrm5uTjzzDP7KuJjMhNobGxAW1urzFq0I77Nd69H2z1pxyLjWRIWFta7BYDxPGOP9iaQkBC/91t+LQEBCgCoqeFVm4SSMnOtXbsWfL0mGvI958yZixEjRsingCUbloDFYumdUL/s9EPx0A0n4bGbT8KlR03E0OhQ1XwenhCOy46ehH/fdBL+edPJuPV3R+OweRORGB8Di0VQza5gFFstFqQkxeGYhdNw/9XH4183nYIHrj4Gp8wajjinfVCRb36/Ezc98j5efOs7NDaZ5z5/UDB6qmBxAtZoPVmsTVtDsiWxq7C0Gh2dbklksRD5CUSF2TF9eCriYqLkV8YaTEGAAwBM0c3spMoEFFHf2tqKuro6RXSZVcmwYcPM6rrffjscDkyYMAGjRo32uw1XFEegqqoS9BQnRdutW1qasXr1Km0baXDrbr31VsydO883AMW3jn119ZFHHomxY8f2VcTHZCTQ2toGl6tDRg3aEk2Bnt3d3doyymDWOJ1hHABgsD7ty53Q0DCMHz++ryI+FiQBCgCoq+Ot6AhfTU1Nb+BqZ2cnveWnTAROO+00029HJRNa04ilFevZGUk4ZeFU3HvtiXjzwUvw5zNmY1xypGIMJmTF4++/Owyv3ncR7rnmRFx8wiyMGp6JiPAwxWyQU1G4MxQTx+bgvMVz8MgfzsDLd56Nq46aALu1/++UPT6D1hfV4rbnl+AvT3yIsgrOLuNDwj9mJBCSJYnXG3aUo6Wd70kkgamAkJS4SCyYNhzWAa6TCpjBKgxEoP9PXAM5ya4wAXUJKKOdVoU1NjYqo8ykWjhdqH8dT2nCx43jiTD/aImvRYOLnQaO5u3p6cH27TtQUVEhHhZLCIrALbf8HgcdNB12++ArNoJSYIBG0dHRoOwnBnBFVy7Q3sp0/6Mro0UYW1VVxemkRfAbrKnT6cTw4TTYYh2sKpfrnIAgCEhOTta5F9oynwIAKisrtWWUCtZQVq6NGzdizZrVKmg3j8qzzjobmZmZ5nGYPZWVAE2yJMRFY/K4obj9yhPxyRPX4uHfLcDwJPkCAU6dnIkP7zkTXz5xDa47/yhMHZeDhLgo2KzGvAdxOOxIS4nDkXMn4ME/nYO8N/6Iu06fgeExoX32rbcHqG524YkP1+CSO17A5u2FoHGBPivzQSZgVAL2eNGeuTo6saGsAe1uY2cNFQ1KQwJiosIxegTf42ioS3RvCgcA6L4L2QHNE1DIwIqKcuzalaeQNvOpsVgsPMjgZ7eHhIRg+vQZyMnJ8bMFVxNLoKfHa+gvxFu3bjW0f2L7X672Vt8A1Omnn4HDDz+cV/4PAplYTZ48GRMnThqkJhdLSaCmpgYUBCClTC3L2rVrFyi1tJZt1LNtoaGhyMrK1rMLbLufBOi+Pjt7iJ+1uZo/BGjiu6Bgjz9VDV2HAvJXr14N4mFoR1V0jq7VZ5xxBgRBUNEKVm1EAnRGORw2ZKYl4PrfHYfX7zkPY7ISJHM1MsyBe86di03PXYM3nrgRxy6cjqT4aNjtNtOczxaLgJAQO4akJ+LP15+Ob1+4Gf933nyMTo2B08d+/3/rLo8Xn24uxSk3PI1PvlmHTneXZP3BguQkQP9NFjkVGF922DmAEA6xj/qGFrS0udAjVhC3V4RAqN2KM2YOQ2SEUxF9rMQcBPhqbI5+Zi9VJKCE6q6uLtRxykVZUaelpYEGG2RVYiDhlC0hKyvLNF9k1e46+v836qQQ+fX999+rjdh0+mlyZPLkKVi8eDHCwoyRglLuToyLi8OUKZM5WEJu0PvJd/sGAmnl6X6HDfe2p6cHZWVlcLt5/0a5Ope2MUpMTJRLPMvVEAFBEED39hoyyRCm0KS3y+UyhC/BOEHX6aKiIqxcuSKY5tzGDwI2mw2/+90liImJ8aM2V2EC4giMH5ODMTnJsPomrcVJ+qn1XRctxE2/Ow7jxwz96YDJfwuCgNTkePzhyhOx5Mmrcf+Fh2LOmCxkxIUfQCav0YVjb30Zj770Ocor63lxwAGENHbAFgXYpQue0Zh3ypjjGAYINoh9VNU0oqmlXawYbq8QgRCHHYfPn6CQNlZjFgIWszjKfjIBlQgoopYCABoa6hXRZVYlEydO5MnsADqfBmVGjBjJE4cBMOOqfRPYuXMnKMNJ36V8VC4CNDFy8skn8wRJAICdTifGjRuPlJSUAFpxVbEEGhoaTJEWnybVysvLTeGr2HMi2PYhIaFIT08Ptjm30xEBQRAQHy8+raqOXFbEVPpO2tLSooguLSqhAIilS5fCTFvTKN0PI0aMwLx58/h7udLgTarPZrPivAXjEB5ql4QAyRMEWhktiThDCaFAgKsvXIQ3/nYeHr7iKCyeMxpZ8REH+Hjb89/g9n+9g/Vb9vjuibsPKOcDTMAwBBy+MQVB/JYgu4urUV3XbBgsRndkdGo0cnPSjO4m+6cwAQ4AUBg4qzMbAWX8pRWyRUXFyigzqZacnKE80BBg348bNw7R0dEBtuLqTGBfAuRB95wAABAASURBVN9+u3TfA/xOdgLh4eFYsGABJk2aBEptL7tCAynIycnByJGjDOQRu6IVAvX19Whv59UbcvZHVFQkoqKi5FTBsjVCQBAExMbG+vqb71Ol7BKzBwBQkNaSJUukRMqy9iLgcDhwxBFHICGBV5XuhYVfykxgwpghsNvEr8KV2UzDiKdAgFOOm4snfn8KHrz2OFx5/EHITPgtEMDd7cVry3bg9sc+xJfLNqHd1WkY39kRJrAPgdAsiM0A0O3xYEdZA6qbOsAPfRC4+KjJCA0N0YexbKVuCHAAgG66ig3VJQGFjKYAgJKSEoW0mVMNrxIKvN+HDBkCmkgMvCW3CJQAXQO6u40XAU8DyUuW8EBqoOeDmPoWiwWjRo3C0UcvQkREhBhRpmxL2wDk5uZy9hMFe59Wmxrx+rc/wqamJnR0mDe19v48pH5P177hw0fwFh5Sg9WwvNDQUM5yI3H/0LXYzKvfP/nkEzQ3N0lMlcX9QmDMmLGg7akoEOCXY/yXCchNID01EYeNTpVbDcvfj0BqchxOOvwg3H3FsXju9jNx/fFT4bD9NIXh6vJgyZZi3Pjvj/HCu8s4CGA/dvzWAASsYwFbls8RcRlDWlraUVzdiA6P1yeLf/RA4JjDp+nBTLZRZwQsOrOXzWUCuiKglLE0+VdSwhkA5OSdlZXJGQACBBwTE4MhQ3J4MB3yP1pamuF2u+VXpLCG/Px8UHpvhdWaWh0F7SxevJjTYAd5FlDGhOHDh4MCAYIUwc0CJNDa2gqadAqwme6q19TUgHzVneE6MVgQBFBqaZ2Yy2ZKQIC2bRk6NEcCSSziFwKdnZ2oq6v75a2p/ra0tODdd9+BqZxW0NmQkBDMmDEdGRkZCmplVUwAoLT9x8wZyShUIGCxCIiPjcKC6aNx1zUnYfnT1+CqI8f1WuL29GBnWT1u/c9X+Ou/3kJHp/HGQnod5V/mJOAYA1hjRfve2NyG2noOTBQNUiEBVxwxDilJcQppYzVmImAxk7PsKxNQmIAi6np6elBcXGyKwW9FgPahhAaEo6I4RWgfaAY8RKvpRo8exSnEB6QkTaHX6wVdC6SRph0pW7Zs0Y4xJrFk4sRJOPTQBRzwJKK/aRsAzhojAmCATY147esLwfbt21BZWdlXER+TgIAgCMjOzpZAEovQCwG73Y64uHi9mKsLOykYy6yBSh9//DHa29t10U96NHLkyJGYNWs2ePW/HntP/zYffvAUCPp3Q7ceUCBAVKQTU8YMwb/+chE2PX8tjp+aDYvv3q2xrRP/9+4anHHFw6ioMmcAmm47lg3vn4AjHbA4+y/3s6SyuhEFJbV+1uZqahM4fdEMCIKgthms34AEOADAgJ3KLmmFgDJ20MB3WVmZMspMqiU5Odk32GA3qffi3KYMALQiVpwUbm1GAhTUsHLlSjO6rprPtPr//PPPV02/URTT3rRxcXH85c0oHaoBPyjTU3t7uwYsMa4JgiDwvtLG7d4+PaMAgOhoDvDtE06QB+laVVVVFWRr/TZrbm7G66+/BkC/PmjZ8rCwMEyePBlDhgzRsplsm4EJpCbH4+Ch8Qb2UD+uUTDA+NE5ePPhq/DFA+fhyKlDkRgVhve3VeLsm5/B92t2wu3u0o9DbCkT6ItASAZgDe+rxO9jNFewvaIRG0sb/G7DFdUjMCMzFpPHDVPPANZsaAIcAGDo7mXnVCWgkHL6UK+oqFBImznVpKWlw+EIMafzIr3OzMzkLQBEMjRr8/r6ehQWFpjVfVX8PvXU0zBq1ChVdBtJqc1mw7hx40DppY3kl1Z9oWAhuhfSqn1S2EWppZuamqUQxTL6IUBZO1JSUvop5cNGJGC320H9zoGq0vUuBQDU1FQbMivVQJS+//57uFwuYKBKXBYUAUEAMjIycdhhCzmrXFAEuZFUBM5YNFUqUSxHAgIOhx2HzZuEdx+8FP++ZhGOmT0au+tbccn9b+H9JevQ3MKBsxJgZhFqELDEAvZMQHBAzKPd1YmSshoxIritggROO3oqwkJ44aGCyE2lymIqb9lZJqAgAaVU0aD3hg3rlVJnSj0/ZQAQd/NlSnA+p6OiongVrI8D/wROoKCgAJ28l1/g4IJskZ6egWOPPTbI1txsfwIUOGa38+fG/lzkeN/Y2ICuLmOv9GlubkJDQ70c+FjmzwSmTJny8yv+YxYCgiAgNja2NwjALD4r4WdnZ6epJsObmprw/ffLen1Wgq/ZdNhsdsyZMxtZWVlmc5391RiB6ZNHaswiNocIhIWG4NTj5uKNe87D/ZcfjTHZiXjw5SV4+vVvUFPXRFX4yQT0RcA+CbCPEW1za5sLuwt5saBokAoIyIx1YsakEbDZrApoYxVmJGAxo9PsMxNQgIBiKlpbW1FUVKSYPjMqio2Ngd1uN6Pron2mlOIUBCBaEAswHYFt27aho8NlOr/VcviwwxZw+msJ4aelpYFWpkgokkX1Q4BWx3d3d/dTaozDlF66oYHTN8rZm7m5uXKKZ9kaJRAbG4vU1FSNWqdPsyj1stvt1qfxQVi9ceNG5OXtgtfrDaI1NxmMAG2rdPTRi3j1/2CguFx2AkOzUjA5Mxb80CYBpzMUpx0zCw/fcCKuOu1g5O0px92PvofySg6g1WaPsVX9ErAnA7aEfov9LahubMc3m4r9rc71VCRwxEG5GJ6VxIvnVOwDo6u2GN1B9o8JqENAOa3l5eXKKTOhJkphn5SUzB/EIvp+7NhxIlpzUzMSoNVj27dvA/01o/9K+5yQkIh58+bz4KqE4BMSEkCr1iQUyaJMTKC6uga83ZO8J8CYMWPlVcDSNUkgNDQU4eERmrRNr0ZRcDqtiter/YHYTb6uWLECtbWUYjeQllzXXwInnHAiB+n4C4vryUogLMSBo2dyFgBZIYsUbrFYkJWeiDOOmYE7rjkJC2eNxjOvfiFSKjdnAgoTsPsm/23igo283h4UlNWgtL5NYeNZXaAE4kNtmD85F7Ex/H0kUHZc338CHADgPyuuyQT8J6BgzT179iiozXyqEnwTY5GRkeZzXEKPKQuAhOJYlAkIVFdXo76+AbTFiQncVd3FGTNm8OCqxL1AmU+sVk7hJjFWU4rr6OhAZWUFzLSiVo2O5lXgalBXXyddqxMS4tU3xEAWeDzdMHpWll+6q7S0FLt374bH4wF+Och/JSMQHx+P448/ngPxJSPKgsQQsNmsmDZpuBgR3FYhAnabDRmp8Th24TTcfPmJCmllNUxAAgKWDMAxG7CEiBLm8XqxM79ElAxurAyBaWMyMGP8ENh9nzHKaGQtZiTAAQBm7HX2WXYCSirYuXOHkupMpys6OhphYWGm81tKh3kSTEqa5pBVU1OD9naOVlait202G6ZOnQqaBFFCn1l0CIKA5OQks7jLfspIoKurC2ZZTSsjxgFF0zZPcXFxA9bhQmMS+CkDQLgxnVPJK7NsWUJBWbT6f9u2rb2k+Ze0BARBwAUXXIiICF4RJy1ZlhYsAYtFwIjMJAyPcwYrgtspTMBqtSDcGXKAVq9vcvSAg3xAWgLebsBrnu2AJINn840fhIwSLa6724NVG3mxoGiQMguw+j5Xxo/MQk5WisyaWLzZCXAAgNnPAPZfDgKKyszLy1NUn9mUJSUlgYIAzOa3lP6OHctpdaXkaQZZtKKKJ7yU6emJEydi+PDhvLpKBtwjRnCaUBmwmk6ky+VCZWWV6fxW0uFDD12gpDrWpSECFPwRExMLh8OhIav0bUpHRyfouqVvLwa3nrZl2bBh/S8V+a/EBIYOHYr58+dLLJXFMQFxBBJiwjFzQrY4IdxadQKFJZWorm1U3Q5DG+BtAzzMOOA+tkUDjoyAm+3foKG5DW+tLtz/ML/XGIFR6XE4bnqu73uIXWOWsTlGI8ABAEbrUfZHAwSUM6G1tRXbtm1TTqHJNFmtVsTGxiAk5MCoYZOhYHeZgGIEaEVVfv4uNDY2KqbTrIroGjdy5EgkJyebFQH7bQACYWFO0LlsAFf6dKGtrQ0lJcV9lvFBaQjk5ORII4il6JJAVlYWEhISdGm7Fo2mAM76+jotmiaZTZTyn4Lwt279ZfW/ZKJZkI8ABeYsXnwCZ6fyseAfbRGIinRi1PDMoI1yhoXAauFh+KABStSwqroRL761FN28fYtERFmMNAQcgG04YI8TLW7tBl4oKBqizALsVgGTc1MxYQx/D5UZNYv3EbD4nvzDBJiAlAQUlEWrZBVUZzpVtPKfMgBY+Eua6fqeHVaPwE+pY3nyX4keoL1VR40azducKAGbdchGgM5jI6/ebWlpQXl5uWz8WDCQlpbGGExMgLbAcTo5pbNUp4DL1Q66l+vp6ZFKpObktLe349tvl6Kjo+Mn2/i3pATGjx/fuz0VbVMlqWAWxgREEggJcWBERiISwn0TdUHIio6KgM1mDaIlN5GSQFNLG174fAN4klRKqixLNAFLFBC6EBDEXyN+XLsT/NA2gdiIMJw0bwxionmrI233lDGs4wAAY/Qje6EhAkqaUlZWpqQ60+mKi4tDcnKK6fxmh5mAmgQos0lra4uaJphGN016DRs2zDT+Ku1oZmbwK4SUtlXP+mj1vyAIenahX9tpj9La2lpQZpR+K3GBaAKcAUA0Ql0LoCCiyMhIXfugNeNbW9vQ2dmpNbMksyc/Px+rVq36VR6/kI4A/S8uXHg4UlNTpRPKkpiARAQsFgG5GXEYlRkvkUQWowaBmroWVLR04MqH3kdjU6saJhhfZ48H6Ok2vp9SemgJA8LGiJbY1ubCK99xAIBokDILGJ8Wi/kzebtcmTGz+J8JcADAzyD4DxOQiICiYnbt2qWoPrMpi4qKAg0Kms1v9ld/BCh1bViY7wuD/kw/wGJK/V9f33DAcT4gPYHY2Fhw+n/puf4iMSKCo7l/YcF/gyNAaaYLCwuDa8yt/CKQ6ptkogknvypzJUMSoGt1aGioIX1Ty6nu7i7Q9Ust/XLr/fTTT+FyuX5Rw38lJDB+/ARMmTIFtA2AhGJZFBOQjEB6chyGZvH2aZIBVUGQx+MFJalZv7sKr7+/TAULTKDS2wx015jAUQldtIQAoeLTwe/aU4aShnYJDWNRUhOgpQvnL5qMuFgOQJaaLcvrmwAHAPTNhY8ygSAJKNts48YNyio0mTaaUA0PDzeZ1+yuHglYrTYYZauKoqIi7NmzW4/doCubo6KifQOsUxES4vuiqSvL9WNsXV2dfoxlSzVJgCbQqqqqNGmbUYxKS0vniSajdGaQftCWX04n3+8Hia/PZtXVNaDtS/os1PnBhoYGfPrpJ3t5wS+lIhAREYnp06cjPT1dKpEshwlIToAmbJKTYiWXywKVI9Da3gmP1wvaqOaB99agrKJWOeVm0dTj9Xnq8T35x28CzksBq/gtqb5dvsVvlVxRJQKCgOOPnAFBEFQygNWajQAHAJitx9lfeQkoKL25uRnV1dUKajSXKkEQEBMTC1ohay7Ppfe2vLzgtN3cAAAQAElEQVRceqEs0ZAEurq60NbGafiU6NyIiHDk5uYqocq0OvgzWpmudzqdoG0AlNGmrJbu7m7s2pWnrFKTaRs5ciQcDofJvGZ39ycwcuQIcNDv/lSCf0/BSz20vDJ4EZpsST699NJL+9rG7yQhIAgCRowYjtmzZ0sij4UwAbkI0D3n/JEpGJYU2MpNm0WA1fcEP1Qn8OX2SjS5unrtqKxtwuMvL0FXF6er7wUi2S/f5H/PT4wlE2l0QREHi/awu9uD977bLloOC5CXwH9vOBrRUZwtUl7KLH1vAhwAsDcNfs0ERBJQsnltbS3ow11JnWbSRRMK2dlZZnJZNl/pXJVNOAvuJUD7EQqC/qNHOzs70dDQ2OsT/5KXAGU4ycjIkFcJS2cCChCIiYkx7ArutrY27OLtnmQ9i2gbFJvNJqsOFq59AnFx8b7rCAeCSNVT9fV1oOuXVPK0IocC+9577919zOE30hCg795z5swFbcsijUSWwgTkI0BbACTFRwWkYGicE4nh/DkDjT3a3R58uqEAG7YWgIK8NGaefs3xVALd+fq1X2nLhRTAOVy01rzdJdhc3SJaDguQj0B2fAROWjRHPgUsmQn0QYADAPqAwoeYQJAEFG1WWlqK7m6OqJQLOg1CZGVxAIBcfFmutAScznAYYQKjvb0dnO5a2nOjL2kWiwXZ2dmI8U2c9lXOx5gAE9AGgcpK3+CZNkwxrBVxcXGg1XyGdZAd84sABcSFhYX6VZcrDU6gpaUVFNQ5eE191fjqq6/g9VJa41/t5hcSEcjKysaCBQskksZimIC8BNJS4hETHdjqzaS4CERH8OeMvD0zuPTOzi7fOKpnn4r5pXV49+sNaGpu2+c4vxFDwDcJ3VMvRoC52oadBthiRfv845o83/0XZ7MQDVJGAVefMB0REeK3epDRRBZtQAIWA/rELjEBlQgoq7a8vAyULltZrebRFhoahpSUVPM4LKOnJSUlMkpn0UQgNDTUEAEANFjc0NBALvFTRgIUADB58hQZNbBoIrCLU7cTBtmf4eFOw07g0r2e7ABNrIBWmiYlJYGuiSbGwK77CERHRxviPsrniiZ+qqur0NLiG/zXhDXSGEGr/5ct+w60vcFvEvmVVASOOeYYJCQkSCWO5TABWQlERYZjypBEOB2cQUhW0DIIb213odO970Kqls5ufPzjDmzcXsRZAKRg3uObgO5ukkKSeWREHS3aVzqvP1tXAJfbx1+0NBYgB4EpQ+Jx7GE8DicHW5Y5MAEOABiYD5cyAf8JKFxz69ZtoMkyhdWaRp3DYQevjpWmuwsK9kgjiKUYnkBjYyPy8nYa3k+1HaTJLsoAoLYdRtfP2SyU6WGjZEDpi9amTZv7OszHJCKQnp6OyMhIiaSxGD0ToK0gQkJC9OyCpmzv6OiAy+Uy1ETKihXLcUBQs6ao69eY7OwhWLhwoX4dYMtNR8BiETBnfBaiw/lzQ2+dT1lc+kr1v6O8AV+s2I7mlna9uaQ9e3s8gIc5BtQxkdMCqt5X5dLyGuyuaoSnp6evYj6mAQKnHT4F2Wkc7KiBrjCdCRbTecwOMwGZCCgptrm5GY2NDZyCUEboDocDlBZWRhWmEc2ZKuTtahq0phWM8mqRXzp9GW9sbARtAyC/NnNroACAtLQ0c0OQ2XvKZNHdzdH3MmOG0+mEkdN279q1S26EppafmJjUew6ZGgI730vAbrf33vcLgtD7nn+JJ1BXVwejfA7S/ekPP/x4QFYD8ZRYAhG49NJLER4eTi/5yQR0Q2DE0HSEhTp0Yy8b+hOBri4PPJ4Dt3Jxe3vw1pcbkF9UZajgtZ+8Vvg3ZQDwGCsLkKwEwy8D7HGiVaxan4/q2mbRcliAPATmDE/G0bPG+D43OHBMHsIsdSACloEKuYwJMAG/CShasb6+vndVhaJKTaTMZrNh9uw5EAQeBBTb7aWlpRyoIhbiIO1DQkJBWwAMUk3zxZRSlVdMK9NNNNFBgSPKaDOnFlr5SEEt5vReOa8phXtcXLxyChXUROfQzp07FNRoPlXx8fEcAGC+bu/X47Fjx/F2EP3SCbzA4+k2zCRKXl4e6DvNfqtGA4fCLQ4gMHr0aMyfP/+A43yACWidQGZGEqLCQ/02MzMtHnExEX7X54ryEKhraEa7q6NP4Xl1bfjg63UHbBHQZ2U+2D+Bni6gu7H/ci7Zl0DEob734qbn6Jz+dEMRyhs584IPpuZ+bBYBh/om/4cNSdGcbWyQOQiIu8KYgxF7yQT8IKBsFVpZSKkVldVqHm20OpYnx6Tpb9qmggfLpGHZnxSazKVnf+V6Oe7xeFBWVqoXc3Vt56xZs3Rtvx6Mr66uBmc/kb+n7HYHKGhPfk3KayguLlZeqYk00r1eXFwsOO27iTp9EFdzcnI4+HcQRoEUl5dXwO12B9JEk3VbW1uxbNl3KC4u2s8+fiuWgMPhwFlnnS1WDLdnAqoQcNhtOH3GUFh40Ygq/OVS+sLHa1BQUi2XeHPI7c0AwCvR/epsIQYIH+dX1YEqlZbXoryqfqAqXKYiganDkrF49miEO/0PGlPRXFZtQAIcAGDATmWXVCCgsMrCwkJQKkKF1ZpGHQ0Kc3psabq7rKyMMwBIg7JfKbGxMYiJiem3XC8FlCaWVlfpxV4920mTHHq2Xw+2/xQA0K0HU3VtY3x8PCIjI3XtQ3/G8/WwPzLSHI+OjgadP3TPJ41ElqJ3ArSdkiDw8IhU/UhZTPSeCYeCmAsLC7B169YDsfAR0QQmTZqMCRMmiJbDApiAWgQmjM4Ez/+rRT84vW1tHeh09/8drai5E8+/ubTPbQKC02jCVj2dQFeZCR0PwuWwYwBbchANf2tC9yqbd1cgr7jmt4P8SjMEwkNsOHjKMIwekakZm9gQ8xGwmM9l9pgJSE9ASYk0kFJeXg5ajaCkXjPposHg7OxsM7ksm680Ceb19sgmnwUDNpvd97TpHgWtls7Pz9e9H3pwYPToMXowU9c27tmzG52dfaeX1LVjGjOetj+hFYQaM0sSc4qKeLWpJCD7EZKSkoKUlNR+SvmwGQlQAIDFIpjRdVl8rq2t1X0mHLfb7Zv834bCwsIDGPEBcQQiIiJwxBFHICoqSpwgbs0EVCQwduQQ+BsB4AwNgcNuAz/UJVDX2Ip2l2+CegAzXvxyE7bl8X34AIgGLuppBbq3DVyHS38iED4DsIgLZm9r78CqHaUoqW/7SSb/1hSBrKRonLpgIq/+11SvmM8Yi/lcZo+ZgOQEFBVIqymamhpB6bIVVWwiZbSamgcjpOlwSmHs9XqkEcZS+iTgdDpBzz4LdXSwvr4eNFisI5N1a2pmJkcfy9l5NGFA1z76K6celo3ea19oaKghUXz33beG9EsrTkVHxyAmJkYr5rAdGiAQGxurASuMY0JdXR0ou5OePaJ7U7oWU5Dqfn7wW5EEJk6chPHjxxsiiFkkCm6uYwJpqfEYHhPqlwfh4WEICXH4VZcrqUugqr0Lr7yzTF0j9Ky9uw7wcgDFoF1oHQ6ETgQs4q4LlPp/w5aCQdVxBeUJhNisWDxjOMaPGqK8ctbIBPYiwAEAe8Hgl0wgOALKtmpubgY9ldVqLm3jx0+AxcKXRyl6nVbBcrCKFCT7l+Fw2GGEFbA1NZyyrP9elraE0l5LK5Gl7U2gra0N9KR0fHsf59fSE6AJ3PDwcOkFqyyRzh/KoKOyGYZWHxkZYdjtIwzdcTI6Z7PZMHv2HBk1mEt0cXEROjsHXmWpZSJerxfbtm31Pftaxahly7VvG92HHnLIwUhOFpf2WPuesoVGJ2D3fW6cPG+UX25aLIK/yQL8kseVgiPQ0NSOdpd70MYvf5+HvPySQetxhf0J9ADd9fsf5Pd9EQidAYTk+koE3zO4H7pX2VpYjWXby4MTwK1kJeAMc+C842chJMQuqx4WzgQGI8AzXIMR4nImMBgBhcsbGxvR0NCosFZzqRs7dqy5HJbJW5q8aGlplUk6i/2FAKXQNMIEGKe7/qVH5f178MGHwGq1yqvE5NKrqqrQ0tJicgryux8SEtKbOtiIAXt0DtGADvghG4GIiEgOAJCNrn4F5+bSQKx+7deS5bT6v6NDv1vhkP2ff/5F31kMtARah7bQd+2ZM2fx/agO+45NPpDAwTPHHHiQj2iWwKbyJpQ3D/7ZVNPswvNvfqdZPzRrWE8P0MGBE371T9gwwJbgV9X+KnV0dmFrXjFcXZx1tT9Gah7/+wXzMXpElpomsG4m0EvA0vubfzEBJhA0AaUbNjU1gYIAlNZrJn05OTlmclc2X+lc7eoaPLpaNgNMIJgmco2w+p+6avfufPrDT5kJDB8+XGYNLJ4+o2m7HiYhLwFaQZiRkSGvEpWkl5aWwuPxqqTd+Gopc0Rurm/QzfiusocBEkhLSwuwBVcfiAAFMw1UruUyCkxdvvzHPk3kg8ETSEhIwKGHLgBdh4OXwi2ZgHYIDB+W7pcx8XHRiIxw+lWXK6lPwO27D/90SykKiivVN0ZXFvQAHl6wNmiXOaYDzmMBken/G5vb8Pn3WwdVxxWUJ5AU48Spx89TXjFrZAJ9EOAAgD6g8CEmEAABRavSarCSkmKUl5cpqtdsylJTU83msiz+VlRUQM8rf2SBIrHQuLg4DB8+AkZ47Nq1ywhuaN4Hvr7J30U0eUtBAPJrMreGyMgo0ESCESlQ6myv12NE1zThU1hYmO/cSdSELWyEtghkZ2dryyCdW9Pe3q5LD+g794svvtif7Xw8SAIWi8X3vWU4DjrooCAlcDMmoD0CQzJTkB0foT3D2KIDCHR1e+Du6j7geH8HSqsa8NHSjfB4OSi3P0YHHvexcm048DAf2ZeAIw0IGbLvsSDebc4rwff5vJVmEOhkbRJpt+Kp649FVGS4rHpYOBPwlwAHAPhLiusxgT4JKHuws7MTjY1Nyio1mbbY2Fjej1CiPqeVM21t+hz4kwiB7GJ+SYEtuyKZFbS1tSE/P19mLSyeCAwZMoT+8FMmAl1dXSgrK0NrK29/IhPiX8U6nWG9WwD8esBAL3bv3s1pp2Xsz4iICHAwFPjRBwHek7wPKCIO6TUDQEFBAZYu/aYfz/lwsAToe8uiRccgOjo6WBHcjgloksDpcwcOyI91OpAcGaJJ281kVHt7B1rbXH67XNfaic/X7UFFVb3fbbiiF+hayxgGIiBE+Sb/pwG2uIFq+VX2wRer/arHlZQlcOTkbCyYM1FZpayNCQxAwDJAGRcxASYwGAGFy2k1dUNDg8JazaVu3Lhx5nJYJm9p5QxNgnV0+P8FSyZTDC2WBtKMMIhWWcmp9ZQ4UePi4mHUFdNK8PNHB038NzdzoJ4/rMTWiYyMBG0DIFaO1tq3tLSgpKQU9DmqNduMYk9oaJghzx3wQzSBqKgocBYA0Rh/FVBfX/fraz29+Oijj/o3l0uCJjB+/ARe/R80PW6oZQIjB9kGIDk6DNkJkVp2gW3rh8D2/HKsqFmffAAAEABJREFU2bTHd1/e008NPrwPAbdvXMe7e59D/GY/ArY0IPwYQBA3JVdVU4/3VzJraOyRFROGC06Yg/DwUI1ZxuaYmYC4q42ZybHvTACA0hB+GhQuUVqtqfSNGjXaVP7K5ewvk2A8gSEX4Z/khoSEGmIVTUkJX9d+6lF5f2dmZsJms8mrxOTSKd0xXf9MjkF29x0OB1JSUkFBULIrU1hBfX093O5OhbWaRx2loI6LiwVlATCP1+xpIAToszKQ+ly3fwI1NbX9F2q0hDKY/fDD9/1axwXBEzjzzDN9A+KcDjd4gtxSqwRyslIGNM1iEWC1CuCHugTc7i50dnYFZERJfRt+3FqMllbObOkXuI5iv6qZt5IVsE8AnOLHnZd8twFlzR3mRalRz4+ZMwbTJw6D1WLRqIVslhkJ8Nloxl5nn6UioLgcmlioqqpUXK+ZFObk5JjJXdl8bWpqAk+CyYb3V8FhYWGIixOfOgwqP3btylPZAnOoHzlyJGji1BzequNlXV0dqqqq1FFuIq107Rs61Jif1zU1NaCMTybqTkVdtdvtGDFiJCgQQFHFrEw3BMaMGasbW7VuaHl5OXp69LVq8uuvl6C+vt90z1pHrln75s6dh8mTJ2vWPjaMCYghkJGeOGDz6EgnEmI5AwBUfrS7OhHIFgBkbpe3B1/8sBW7CngclngM+uyqGLSKqSsIoUDkmYBF3JYgne4uPP3GD6ZGqUXnpw6JxzlHT0NCXJQWzWObTEyAAwBM3PnsulgCyrenDAAVFXxDJSf5xMSBv7zJqdtIsulcpYAVI/mkNV8EQUBIiMMQE7obNmzUGl5D2pOeng6r1WpI37TiVHV1NWjCQyv2GNWO0NBQpKdnGNI92j6HPz/l61oKABgyZIh8Cliy7gmkpAy8klP3DiroQH7+LgW1iVdFAXw//vgjOjv7y8IiXocZJVD2qbPPPpvvQc3Y+SbxOS4iFKfO6D8w1WG3+b63201CQ7tuUkAaPQO1cGNZI5ZvLQRNugba1nT1WzmDzoB9bokEouYOWMWfwo1bdmNZCW8P7A8rpepYLQJmTx2B8aOyIAiCUmpZDxPwi4DFr1pciQkwgQMJKHyku7sbnCZbXuhOpxPJycnyKjGJdApUqavj1TNydndYWBimTp0mpwpFZLvdbuzena+ILrMriY2N4cFXGU8Cj8eDxsZGuFwuGbWwaCLgcIQY8vOaBiULCwvR1tZGbvJTBgI0EZWamiqDZBZpFAJJSUlGcUUTfjQ3N2vCjsGMoG3L1q9fjwG3LRhMCJf3SWDBgsOQm5vbZxkfZAJGIBDisGFYVv/jSFarBXY7b8MGlR+uTjfaO4IL8FqyYhsamvj+fMAu7OkGOr4csIrpC8OvAuwJojB4PF68/eVa3WVYEuW0xhv75v4xZ1QaLjnmIERGODVuLZtnRgIWMzrNPjMBKQgoLYMCAKqrOa2wnNzHjRvv+2LGkdliGdMAWklJMWpra8SK4vYDELBarTBCxgpa7UrnzACucpEEBGJiYkCTGhbei0wCmn2LoLTttbW1fRfyUUkJOBx2Q2x/sj8UWnXa2NgAuufbv4zfS0PAKJ+d0tBgKX0RSEtL433K+wIT5DHa1iTIpoo2a2howPffL0NdXf+f44oaZBBlsbGxOOKIIwyRscwgXcJuyECAJvcz0hL7lRwZEYbY6Ih+y7lAGQItrR1obG4PStn7q/ZgZyFvAzAgPHc14N0xYBVTFwpxQPzpohGUlFXj7ZV7oLMdlkT7rWUB0c4QnHHoBIwZma1lM9k2ExPgAAATdz67LoqA4o1pZSGtqlZcsYkUZmRkwGbjyGyxXU4TGG1twX2xEqvbTO3tdjtokFrvPtfX1/u+vPTo3Q3N2z906DBERUVr3k49G0gBALQFgJ590IPtgiBgyJAchISE6MHcgGyk62FTU1NAbbhyYAQSE5NAAVGBteLaZiJA91dZWTyAJ1Wf6yEAgLKvbN++Hbt2DbhlgVRITCVn5sxZGDFiBDgA1VTdbjpn7b4xpJRk3+ReP57brFbY7TzO1A8e3Rz+4tsNurFVFUM7ClVRqxuloccBof1vFeKvH59/twn1nI3CX1yy1xN8Gg4Zm4GTjzoIVitPs/pw8I8GCfCZqcFOYZP0QEB5G2lSldISKq/ZPBozMzM5AECC7qbUxXV1dRJIYhEDEbBabYZIgb17925QgNNAvnKZeAI04RUaGipeEEvolwAFAHDmk37xSFZgsVgwadIkyeRpSRBtIdHS0qIlkwxny7hx4wznEzskLQEKBs7KypRWqIml6eE7QWtrKzZs2ICqqoGy7Zm4E4N0nbbWmzt3DqKiooKUwM2YgD4IWCwChiTHYFxGbJ8Gh4Y64Azj72F9wlHwYFFtK/Krgt+W5oWvNqGllRe69Ntlrg39FnGBj0Dc2YBgg5hHTW0jPlu7B83tbjFiuK2EBASLgOvOPBhJiX1f/yVUxaKYQNAEOAAgaHTc0NQEVHCeVoRRakIVVJtGJaVTp4kF0zgsk6MUAEApjGUSz2J/JkDRpUYYUCssLARvAfBzp8r4JyUlBU4n70cmI2LQ5O22bdvkVMGyfQQEQUBqaqrvlfF+6upqe88j43mmHY9GjhypHWPYEk0SoACApKRkTdqmR6N27NB+OuDy8nKsWLFi4IBUPcJX2ebx48dj7NhxsFqtKlvC6pmA/ATiIkMxLO3ACaAwmwVZUaG+/wMefpe/FwbW0ORyo6Et+InTskYXvly6dmAlZi51fWtm7wf23X4IED514Dp+lG7eUYS84mp4OP+/H7SUqXLrKQdh9rTRyihjLUwgSAJ8BxIkOG5mbgJqeF9WVqaGWtPojIyMREJCAjgAQHyXu1wu3wQGpzAWT3JgCfPnH2yI8zU/P58HXAfuaklK6foWFhYmiSwWciABCmKprq4CZes5sJSPSElAEARDbH/SF5OSkhJUVvL+on2xkerYkCFDpBLFcgxKgAIAUlI4AECq7qXsOFLJkkOO2+3Gxo0bUVRUOKB4LgyMQFJSEubOnYf4+PjAGnJtJqBTApHhYUhOjDnA+pjwEEwYmnTAcT6gTwIvvfujPg2X2+quWqDrB7m16Fd+9KmANVKU/Z3uLny0eje2lTWIksONpSMwPsGJP11xIm/xIh1SliQTAYtMclksEzAyAVV8KywsUEWvWZTm5OTACKuptdBfFRUV2LUrTwumGNqG3Nxc3ftHE10dHS7d+6F1ByjAKTY21hABI1plTQEA9fX8ZVyJ/gkJCQFt2aOELiV1cPCcMrTT09OVUcRadEuAVisnJCTq1n6tGb5mzWqtmbSPPZRl75tvvt7nWB9v+FAABCigfsSIEZg6VfxqxwDUclUmoCoBpzMUifHRB9ggWCw8OQT1HzR5Wt8gfput97ZWorCYg3UP6NHOUqCn64DDfMBHwDoGiJgJiEz/vzO/FOs27wE/tEEgItSOe284kbd30UZ3sBWDELAMUs7FTIAJHEBAnQO7d/MHvZzkk5NTwKtjxRPu7u5GS0vw+6qJt8A8Eiilu969bW5uRldXt97d0Lz9dK7QPqyaN1THBno8Hl49qFD/TZgwQSFNyqqhVbL8+Skv84SEBFBAlLxaWLreCQiCgPDwcEREROjdFU3YX1dXB/p+oAlj+jBi8+ZN2LJlSx8lex/i14EQiImJwfHHLwb9DaQd12UCeiYQGuJAanw0wuz7bnnhDHMgOyNBz64ZwnYK1u7qlmaC+uMlvA3AASeFazPg7TzgMB/wEYg4EnDk+F4IvmdwPzRmtnZ7CTbvqQpOALeSnMAFh43DwdPHSC6XBTIBOQhwAIAcVFmmsQmo5N2OHdtV0mwOtbQ6llYVmsNb+bzs6upCTU2tfApY8q8EjJDGmDIAdHZ2/OoTv5CHQHx8AuLi4uQRzlJ7CdDkxq5du3pf8y95CRg1AKClpQWVlTyoI+fZM2fOXDnFs2wDEaDvBUbItKSVLmlo0GaGHPrs/uSTTwfHxDUCIjBp0mTw6v+AkHFlAxCwWATkJkchK865jzc2qxVhoSH7HOM3yhPwenvgdkuz8OB/X29BU3Ob8k5oVSOt/O/4Fuhp16qF6tllzQDCfd8/rAdmBwnEqLqGFny1cgfqO6Q5hwPRzXUPJDA2OwFnHDsLkRFhBxbyESagQQIcAKDBTmGTtE1ADetqa2tRWlqqhmrT6KR9Cp3Ofb+smcZ5CR2lFYwlJcUSSmRRfRGgjBU0ON1XmZ6OlZSUoL2dvyjK3Wd0beMMJ/JSpmtfYWGhvEpYei+BMWPG9v412i9KQ11ZySlF5exX2u5JTvks2zgEKCg4JibWOA6p7AkFOKlsQp/qKXBv48YNfZbtfZBf+09AEAScccYZcDgc/jfimkzAIARSEqORFB+1jzd2uxUx0ZxRZh8oKrxxu7skm7TfU9eKLTv4e9+v3dhVC3TRgjVpMiz8KtcIL0JnAWHTASH46TdvTw+27i7HF2t2gx/qE0iJCsWVx8/A5FFZEARBfYPYAibgB4Hgr0B+COcqTMCABFRxqaysTBW9ZlEaGRmFxMREWK1Ws7gsm59utxs8gSEb3l8F076av77R8YuyslK4XC4de6AP06OjoxAdLS7qXB+eqmdlVVUVWltb1TPARJozMjIM522Pb2CHVshWVXEAgJydO3ToUDnFs2wDEaAtAJKTkwzkkbquaPW7wWuvvQYK4BuEDhcHQODooxfBKN9TAnCbqzKBXgLRkU5EhIf1vv7ll91uQ2xMxC9v+a9KBKTMANDW3onVGwtU8kSDajuLAU+TBg1T2SQhDgibBzhSRBlCmSs++GoNatvdouRwY2kITB83BCccNhnOsBBpBLIUJqAAAQ4AUAAyqzASAXV84VWF8nKnldQ8OSYNY1rNvWPHDmmEsZR+CRghrSatdq2vb4DX6+3XTy4QT4CubbTqlQOcxLMcSEJxsW/gY6AKXCYJgbi4OCQkJEgiS0tCKA11TU01aBsdLdllNFuys7ON5hL7IxMBu90OpzMc/JCGAAUISyNJOinl5eX48ccf/BDIVQIhcOGFF3JQfSDAuK6hCERFOg9ICW2zWhEWFmooP83uTEtnF77cWormFs5k2HsudGwFPLW9L/nXXgRCRgKRRwGCDWIelbWNePqLzWJEcFuJCIzMiMMtZ85DanKcRBJZDBNQhgAHACjDmbUYhYBKfmzbtk0lzeZQm5KS0psBwBzeyuclrWCsqqqCx+ORTwlL7iUwbNiw3r96/kWrpXn1v/w9GBYWZsgJU/nJBaahoqIisAZcOygCEyZMNGSqPZocq6qqDooJN/KPwNChw0Cruv2rzbXMToC2AKAAYYuFh0ukOBe09l2WvrN8+eUXoGvvoP5xBb8JnH76GaDv1X434IpMwGAEoqLCERnx27aSITYrzp2TC04SrX5Ht7S6sKe4ShJDenqAsqp67NjFAeDwugD3csArDVtJOkgLQoQwIPRgIGy4KGt8pxpefM6+Dv4AABAASURBVPNrdHTxGKsokBI0djpsuOzwCZgxaQQEga/qEiBlEQoS4G+0CsJmVfonoIYHNJm6fv06NVSbRmd0dBSiovbdq800zkvsaG1trcQSWVxfBJKS9J+Wtq6uDi0tzX25x8ckJBAREYHk5BQJJbKovghs3Lixr8N8TGICRk0rTBkA+PNT4pNlP3FDhmSDJ3P3g8JvBySQmpoKeg5YiQv9IqC1gE+6B/3iiy/8ykLll4NcqXerqSOPPJJJMAFTE6DV/vGRoXDYfhpqFywC4mIjTM3EqM6XVjVh9bYSeCkawKhO+uNXl2/8r6vGn5rmqmPNBKLPFO1zdU0D/vLaCtFyWIB4AuOHJuOsk+bDbreJF8YSmIDCBH66K1FYKatjAjoloIrZjY2NaGhoUEW3WZRSik9aJWsWf+Xyk1bTFBcXySWe5f5MIDExyRAZKyhbRH19/c9e8R+5CISHh8MIASPQ8INWEK5du0bDFhrHtIyMDOM4s5cnNDmWl7dzryP8UmoCo0aNBgcASE3V2PKio6N7JzWN7aUy3u3cqa3twdatW4fmZr+CUJUBZAAtixYtQnp6ugE8YReYgDgCs0ekIDXmpywAVouAIRn6D9wXR0Qbrd3dHjS3dUpmTF27G+sLqtFi9m0A3L7xvy7fUzKyBhHkXAw4x4hyxuP14qW3vxUlgxtLQ2BYYgSeuuVEJCfGSiOQpTABhQlwAIDCwFmdngmoY3t5eTm8Xkr8o45+o2uliX9KVUipPo3uqxL+FRXxzb/cnCdNmqT7SQwKFqEAgKamJrlxmV6+w+HgtNcynwV0LsusgsX/TMCokwt0LeTPz587WaY/ycnJuv/slAkNi+2HAGUHo2c/xXw4AAItLS2aSbdP19vly5f7Jm1a/fCAq/hDgILzZs2aDfpe7U99rsMEjEwgLiYCISH2XhcFQUBCfFTva/6lLoFG34T9tjJpF1aVVdShqkZamepSClB7Tzfg3gx07wqwoQmqx5wDCOJWildW1eP5zzaAH+oT+NPZB2PiWP1vw6o+SbZALQIcAKAWedarPwIqWVxaWoqeHq9K2o2vNiYmBllZWcZ3VAEPe3p6sHXrVgU0mVsFTWLonUBHRwcaGxtAaa/17ouW7afJ/9zc4bDbfxqE0rKteraNJ26V6T2aYIiPj1dGmcJaONOT/MATExN5v0b5MRtKg9Pp9E1o/rSK01COqeAMbWmnlRX3u3btwq5defB4fBMXg7Hgcr8IzJgxA7m5uXyN9YsWVzI6gUTfhH9YqKPXTYvFgoy0pN7X/EtdAm6PF02dHkmNWLOrApsLTZz+3tMCdOwAetok5ap7YeEXA+GjRbvxwRdrUFjPbEWDFCngnAVjcdLRM0VK4eZMQF0CFnXVs3YmoB8CallaWFgAr5cDAOTiTysV4uLi5BJvKrklJSWgVTWmcloFZ3NycnS/irG9vR0NDY0q0DOXSspsMnLkSHM5rYK3+fm86kEJ7BSsZ9RgloKCAiUQmlZHdnY2KODTtADY8aAI0Op/2gYgqMbcaB8C9F2W7v32OajCm66uLqxfvw5lZWV+aedKgxMYMmQIZs+eg4iIiMErcw0mYAIC0VHhcPwcfH1wTjycYSEm8FrbLtJClba2DsmNrG3pwPY9FWh3Sbe1gORGyimwqwZwbZZTgz5lJ90GCHaIeRSXVuOVb7fC1cXBimI4im07LTsON519GGJ813Wxsrg9E1CTAAcAqEmfdeuJgGq2rlu3Dh6PtJGqqjmjQcWRkZGgLQA0aJruTKqoqNCdzXo0OD09XfcrbFwuF7SyEkyP54C/NttsNtCqV3/rc73gCGzcuCm4htwqIAKZmZmGzWaxZ8/ugFhw5cAI0AQVreYOrBXXNjsBq9WKtLQ03kZHghOBJt6rq6slkCRORHFxMTZt2uRvBipxykzSesSIEZgwYYLuv5uYpLvYTQUIREU64XD8lPp70vBkBTSyisEIeL09qG9qHqxaUOUFxZVobW0Pqq2+G/X8lPrfvVTfbkhtfaRv8j8sR7TUj5esx47CavT4MIsWxgKCIpAa7sDN5xyGcSOz+B4nKILcSEsEOABAS73BtmiYgDqm1dXVobPTpNGkCiEPDQ3lFQsSsebVNBKBHEAMpb82wgobyhRRVVU1gKdcJAUBm80GI2wZIQULuWTQNhZ5eTvlEs9y9yKQnT3EkAEAtCqJt5HYq6NleEmfnUbNHiEDLha5FwEKogsL420A9kIS1Eu6zlEQQFCNJWpEAfWU+n/nTn8/syVSbGAxFCBz1FFHg75PG9hNdo0JBEQg3BmGUPtPAQAzp4wIqC1Xlo9Aj1eemdTNeWWoazJhmnavb5y6jbb/lIerfGeCjJKFKCD+ZNEKyspr8emGAtS1u0XLYgHBEXDYLDj+kPE4dOZo2GzW4IRwKyagIQIcAKChzmBTNExAJdNqa2vhdvOHvlz4aTA4IyODBy0kAkzZKiQSxWL6IUCrbMLDw/sp1c/h+vp6VFSU68dgnVoaGRkFmvjSqfm6MJsCnzwe3qZH7s6iYJbY2BjQily5dSktn9Jib9++XWm1ptKXnp4B2vLJVE6zs5IQSEpKQng4BwCIhUnfZ2n1vVg5Ytq3tLRgw4YNoCxUfsnhSgMSsFgsoG2maPX/gBW5kAmYkEBOdCjsFgEpybzVpBa639vjRXOLPKv0VxfVI6+01nzbtnp9PNu+0kL3aseGyEuBkFxR9lCw4vJNu7Eln8fKRIEU0dgqCJg9Mg1XnjQbSYmxIiRxUyagHQIcAKCdvmBLNExALdMqKys5A4CM8ENCQpCbO1xGDeYSvXPnDnM5rIK3lAJb76tsaMV0Y2MDOjqk34dPhS7RtEoKGKGJU00bqXPjKKWx18vb9MjdjbQKl4JZBEGQW5Xi8gsKChTXaSaFFOwZHx8Hvhaaqdel8zUmJoYDhSXASYFyak68UwYCCthbuXKl395wxYEJxMXF4eSTTwF9nx64JpcyAfMRSI+PgNVqQVZGkvmc16DHtAVAXUOLbJbtzC9Fd7fJvg+6i4HOL2VjqjvB1gwgcj5gcYoyvbq2CR99vw0FNfKdr6IMNEHj+KgwXHr8TIwdPcQE3rKLZiHAAQBm6Wn2UwwB1drm5+9Ca2uravqNrpgGhVNSUozupiL+0YpumghTRJmJlURHx+h+EoNSwFZX15i4F5VzfdSoUcopM6kmSt1OkfomdV8xtyn4iTJaKKZQQUW8HYq8sBMSEhEbG8d7N8qL2bDS4+PjERoaZlj/lHLM7e5ESYlvskAphfvpoc/pNWvWgLLr7VfU31s+PgiBI444AmPGjBmkFhczAXMSyEqLxZSMGCTERZsTgMm83razBF1mCwBo4YC6fU7z8CMA5wxAsCLYB92rrN5aiC/X5AcrgtuJJGARBFxx/EFYfPhUWC08ZSoSJzfXEAE+mzXUGWyKVgmoYxd9+JeXl3MGABnx22x2UGpPGVWYRnRFRYVpfFXT0eTkJDgcDjVNEK2bAgDq6upEy2EBgxOgDACD1+IaYgjs2LEd9HktRga3HZxAUlIywg2w/Ulfnm7evLmvw3xMIgIU6Bkby+kbJcJpOjFOpxOxsTGw8CCgqL73er2gFPxqfV62tbXh3XffCcAHrjoQgejoaJx00smgYPqB6nEZEzArgdjocEzL5dX/Wul/ykJTWCLfAoSP1hWhqc1k2Q1b3tJK96pvh30sEHkaYEsQZUtzqwsffL0e5Y3touRw4+AJnDlrGK47+zA4naHBC+GWTECDBCwatIlNYgLaIqCSNTRIQk9KWaiSCYZX63DYkZGRYXg/lXCwpKRECTWm1pGWlobk5GTdD0J3dnaC0rCaujMVcp7SpiukypRq2tvbUVJSygEACvR+dHSUYdMMr1ixXAGC5lVBK7gjIyPNC4A9F0VAEAQMHz5C98GXoiBI1Ji2fmpqapJIWmBi1q5di4CCTwMTb7raZ5xxJgfRm67X2eFACERFhCE3OymQJlxXRgI0ptrukm+Cvq6tE/l7ymT0QGOi27YB7m81ZpSK5oSOByLmAIK4KbYN24vwyrfbwQ91CIyOC8N9N52K2Bj+3qhOD7BWOQmIuzrJaRnLZgIaIaCWGY2NjWhtbVNLvSn05uYOB6/okaard+3aJY0gltIvAdprMyIiot9yvRTQKiza3kQv9urVTqvVClr5qlf79WA3BelRWmM92KpnGwVB8E00JINW4urZj75spwkxDojqi4x0x+hzMzSUV3FIR9R8kij40mq1mc9xiT2mCRjKBCCx2EHFkc6XXnpp0Hp7V+DX/ROg4NJFixbxtir9I+ISJoDpU0fhnFMPYxIaIdDTA3i8vl8y2pNnpgCApiU+kl2+J//AlgtEXQ5YxY3T0b3Kf99aio4uD0NVgYDDZsVDfzgNmekcuKUCflapAAEOAFAAMqvQNQHVjKdVCjS5oJoBJlA8dOhQE3gpv4s0oMcpjOXnnJSUhKioaPkVyayhrq4Wzc3NMmth8fPmzWMIMhMoLS1FWxun6JMZM1JTU5GWliq3GlXkc/YcebHbbDYkJyeBggDk1cTSjUyA7r9svoFBI/uohG8ulwsU4K6Err11bNu2DQEGnu7dnF/vRYCCS0899VTf95GovY7ySybABPYnEBnuRGw0ryLdn4ta793dHqzcXi6r+s9/NMnKbW8H0PpfWVnqR7gVCBkHRE4XbfI3P2zCi9/ni5bDAgInEBFiw13nzsP86aMDb8wtmIBOCFh0YiebyQRUIqCe2qqqKt8gSYN6BphA86hRo0zgpfwutra2oqGhXn5FJtcQH5+g+0kMChaprKwyeU8q4/7IkXx9k5t0ZWUlOjpccqsxvfzo6GjQ04gg9uzZY0S3NOMTpf/nrZ400x26NYTOId7rXHz3dXd3g7aBEi/Jfwm0ou7DDz/0v0FvTf7VH4GcnBzMmDETFFzVXx0+zgSYABPQGgFPTw8KmztlNeut1YVwueTVIasD/gpvXQ94tvpb29j1rFlA3B8BS5goP+sbWvDHR94XJYMbB0cg1GrBSbNG4KxjZ8MZFhKcEG7FBHRAgAMAdNBJbKKKBFRS3dXVBVoVpsYqCZVcVkUtp8eWBjsFq9CgnjTSWEp/BMLDnQgJ0fdNKQUAFBUV9eciH5eQAGc4kRBmP6JKSopBW1r0U8yHJSJA25/ExcVLJE1bYiiIRFsWGcuaiIhIxMXFGcsp9kZxAhSAZLHwsIlY8LTlSVNTk1gxAbUvLi7GDz98H1AbcO0+CVAQzKGHHtqblafPCnyQCTABJqBRAi6XWxHLCksqFdGjmpIeD9D8EtDTrZoJmlIccS4QMU20Se98sgJryxpFy2EBgROYlJuCq844BJlpCYE35hZMQEcE+JusjjqLTVWegFoaaYCktbVFLfWm0Zuenm4aX+V0tLa2FhwAICdhIDY2FunpGaDUm/Jqklc6BQBUVRn8i7G8CP2WPnz4cL/rcsXACdDndGVlFdxuZQYD5iyQAAAQAElEQVSUArfQOC0iIyNBT+N49Jsna9eu+e0Nv5KcAJ03lD1HcsEs0FQEHA4Hhg4dZiqf5XDW7e5Ce7uy2+YsXboULldHQO5w5b4J5OYOx7RpByE0NLTvCnyUCTABJqBRArX1ykyu5hfIu82A6njdFUDHUp8ZHt/T5D+WHCDhIkCwQsyjrKIWz32+Hj09YqRw22AIZCZG4brT52HS2BwIghCMCG7DBHRDgAMAdNNVbKgKBFRTSSsKefW/vPgnTJig+9XU8hLyX3pZWRkoa4X/LbhmoARoAsMIASsUALBixYpA3ef6ARKg1Yr0DLAZVw+AAK1ipO1PAmjCVYMgQCsOKY17WFhYEK213YTOoaoq3hJFzl6KiAhHTEyMnCpYtkkIjBgx3CSeyucmBbdXV1fLp2A/yaRr9epVvu8oAQXq7SeF3xIBCoKZOnUqhg0bxoPkBISfTMAPAlu2F6DT3eVHTa4iNwG3W5kV61t2FMvtirryW1cBHmWCKdR11A/tsbcAIVl+VOy/Sne3B8+/tQxbimr6r8QlshAID7HhxhMOwuIFU+Cw22TRwUKZgJYIcACAlnqDbdEYAfXMaWlpAa2qVs8C42vm1bHS9fHOnTtAq2Glk8iS9ifgdDoNsQK2oaFB8dVf+7M0w/sxY8ZC79kitN5PNPnvcim7klHrTOSwLyoqCtnZQww54UCBnjTwIwc3lvkTAdo2Jzw8/Kc3/JsJiCDAGQBEwPu5qcvlQmNjw8/v5P+zbdtWVFZWgoJP/dfGNfsiMGTIEMyfP5+D5/uCw8eYwH4E2to78Ph/P8a8q5/CH/76Appb2varwW+NSuChTzcb1TXA6wLaXwU8nM0RtrlAwlm+vhZ8z+B/duaX4KO1+WjpVCZAJXhLjdfykoNH4bKzD0dYqMN4zrFHTKAPAhwA0AcUPsQEegmo+Ku+vh7l5QZPH6UiX1I9atRo+sNPkQQoWwWtsPF4PCIlcfOBCERERPRuAzBQHT2U8WpXZXopNzfXkBOmytDzTwt9RldXc7S+f7SCr0WTt6mpqcEL0HBLOoe6unhlqlxdRFlQpkyZKpd4lmsyApmZmSbzWB53aRuAri75V8TS95PvvluG6kAzDsjjtq6l0up/ypzHwfO67kY2XgECHR1u/Lh2B46+5nFc9eRXaGzrxGNfbcP5tzyDPUWV8Hi8CljBKvoisGOXMivzKbC3srq+LxP0f8yVB7hLfX6YPFe9EOab/L8asET4WAT/Q9eL97/eiO17OBtc8BSDa3nY8CT86ZqTfJP/IcEJ4FZMQIcEOABAh53GJitDQC0tXq8XFABAT7VsMIPekSNHmsFN2X2kFMa8+l9ezBaLBXFxcaDJDHk1yS99x44d8ithDaDtIgRBYBIyEaDVhJWVFb7P6jqZNLDYXwhQ6v+EhIRf3hrqb35+PmfPkbFHafV/WlqajBpYtJkI8FYS0vQ2TcxTJgBppPUvpbCwECUlgU/49C/RvCVJSck4+uhFsNls5oXAnjOBQQgUllTjX68swcV//R+WbS35tbanpwefbS7BDQ+8geUb8tHV1f1rGb8wHgGvtwc1tU3Gc6zHd962Lwfcu43nW6AehZ0IRMwHBCuCfdBYwpqtBXjr+61odvNCqmA5BtNuZEYc7r/lVCQlxgbTnNswAd0S4AAA3XYdGy4zAdXEd3Z2oqKiQjX9ZlFs1AkFpfuvuroaNJintF4z6aMJsIyMDEO4XFZWZgg/tO5ESkoKZwCQsZNo9WJDQyPcbl69LSPmXtGhoaGIiYmBER+lpaV8DsnYsXa7ozd4TkYVLNpEBJKSkgyRiUntLuvqcvsmwOTNAECfzVu2bEFRUVGg7nL9/QgIgoDZs2dh2LBh+5XwWybABIgApff/6Ks1uOWRd/GHZ77AjspmOrzPs8PjxQdrC/D7f3+ET77dAFr5u08FfiM7gcYmZbZh6Pb1dd4eA453dNUCrh+BHt9f2XtLwwqsWUD0YsAuLji9qbkN732zEev3cDZBJXt7eGo0/n7F0Zg0bqiSalkXE9AEAYsmrGAjmIDmCKhnUFdXF+rqTH5jJTN+GsSgtMIyqzGFeM4AIH83UwBAVpbvy4b8qmTXsGLFCtl1mF0BTVLQ0+wc5PS/tbUVNTX8hV1OxiSbVhtmZmaBtkCh90Z6UuAcBdB5ePsc2bo1NDQERt0+QjZoLHhAAiNHjhqwnAsHJ9DW1g65MwBQFr3NmzcFoWdw+81WIyoqCosXnwCrNfiVjmZjxv6ag4DH68XO/BLc9vhHuPahd/HW94NnuVu+rQR/fPJTvP/VanS65Q2EMkcv+O9lcbkyWdvovn7bLqNt5doDdG4EXN/6D9yINQUnEHGy73kYINgR7IOyRGzYWYI3v9kUrAhuFwSBzFgnrj95Ng6dOQ5WC0+FBoGQm+icAJ/1Ou9ANl8mAiqK/SkDQKWKFhhf9cSJk4zvpEIeUgrjujplvlAp5JLm1FAAAKV015xhARpEE16lpb+lRAywOVf3kwAFi9CqaT+rc7UgCNC53NBg0P0dg+AhVxOHwwGjbtdTW1uL9nZlViPJ1T9alisIAtLS0kGfn1q2k23TF4GJEyfqy2ANWuv1TZpR6lu5TCP5u3fvxtq1awNXwS0OIHDiiSfBKFnIDnCODzCBIAm0tLbjxbe+xSX3vo5nPlqNgvp2vyXtKK3HH576Ag8//QHcXRwE4Dc4kRXdXd0iJfjX3O3xYvkegy3m8vjO77bVgMfk2+rYhgKRJwL2OP9Ohn5qdbrdePX9H1Bcx98D+0Ek+eFIhxWnzh+Lk488CBHhoZLLZ4FMQA8ELHowkm1kAkoTUFNfc3MzNmxYr6YJhtdNK8IEQTC8n3I7SCk2GxoaZE/lKbcfWpdvt9sRExOjdTMHtY9WZA1aiSuIJpCWloaQkBDRclhA/wRaWlpAq7f7r8ElUhCgFYfJyclSiNKcDMqe43J1aM4uoxhksViQnZ1tFHfYD40Q4Ow64juirq4W9N1BvKS+JXR0dGD16lWgTD191+j/KJfsS4CuoWeffTboerpvCb9jAuYk0ONzu7i0Gjfe/xque+Iz/LCjDJ1dHt/RwH6Kaprx1zdW4E9/ewX1DS2BNebaQREoKm8Iql2gjXp8J0l1swuNTa2BNtVu/e4aoOUz7dqnhGVCOOA8CYic6dMmbhx5yfeb8NJ3g2cM8SniH4kIHDQuG9edtxBJCfofU5UICYsxIQEOADBhp7PLgxJQrQKtiGhsbOQJVZl7wAirqWVG5Jd4SuHpcrX7VZcrBU8gNDQMcXHiIo2hgceuXbs0YIXxTUhJSQGtnDa+p+p5SKu3CwoK1DPAJJop+GnIkCGG9LayshIUSGJI5zTgFE1YjRs3TgOWsAlGIkATokbyRw1furs9oBTJcumm79FfffVVMOK5zV4EBEHAueeeh9DQ0L2O8ksmYE4CNEbndnfhoy9W4YhL/olnv9yMFpcbXt9kb7BE2t3deOyLTbjx3ldQUl4D0hGsLG43OIGPtimXYZU+41wdnYMbpYsaXqB9DdD1gy6slc1IeyaQcDnEpP6H79Ha5sLt/3wfHUEEDvma808QBMZkJ+LJm05EVnoSBEFc8EYQ6rkJE9AMAQ4A0ExXsCHaIaCeJXTjX1NTo54BJtBstzuQ4psgEwT+8Bfb3bSCp47T/4vFOGB7m82G2bNnD1hHL4VlZWV6MVXXdsbHJ3AAgIw92NXVhbo6g6V2lJGXGNGUySIhIUGMCE22pXu9vLydqK3l+z25OkgQaAuANLnEs1yTEqAMO3RfZlL3JXGbvjtQBhRJhPUh5IcffkBw8vsQZuJDY8aMwbRp00xMgF1nAj8RcHW4sWVHMa696784/o7/YWeD66cCCX67PT144fuduOje17B+awEoQEoCsSxiPwJeMZEa+8ny5227qxOl5Qb5rujtABrf8MdtA9fxjRtH/QEISRXlI/1/P/HKF9hYy6n/RYEMoHFGXDgeuvwIDB+WEUArrsoEjEmAAwCM2a/slRgCKralQeH8/HwVLTC+6qysTERGRhrfUQU8pO0qmpqaFdBkXhWCIMAoKbA3b95k3o5UyHO6tsXFxXK6Vhl5d3d3o75emTSSMrqhC9FDhgwBZQHQhbEBGEkpql0u6QaQA1BtmqqCICA+Pt40/rKjyhAIDQ3h/dBFom5ubkJrqzwpr91uN7744vPgLORWvxIIDQ3FokXHICoq6tdj/IIJmI2Ax+NFaUUtXvrgB1xy18t49uvtsiH4au0e3PLoB1i2ejsHAchAubFZns+c/kx1d3Wjsdkgk7xtWwDXm/25ao7jofOB+NNE+7px6x7c+/py0XJYgH8Esn2T//f/biGOPJSDGf0jxrWMToADAIzew+xfwATUbEABAMXFRWqaYHjdWVnZoFWFhndUAQerq6tRWVmhgCbzqqA0xhkZGboHQJNde/ZwynS5O3Lo0KFITEySW42p5Xd2dqKoiD+nlTgJpkyZqoQaxXVQ6n8OnpMX+7BhuTx5JS9iU0oXBAtyc4eb0ncpnaYgKEqRLKVMkrV582bs2BHcvrrUnp8/ERg7diwmTpxoyAC8nzzk30xgYAJudze+/HELbv7ne7jj2S+xsrAWnh4R+f4HVtdb+vXGIvzx8Y/wwZerOQigl4h0vxoalA0AaHe5UVJeL50Daknq6Qbq/qOWdm3otQwFUp4ErE5R9tQ3NOPfby5DW0eXKDnc2D8C8aE2/PGs+Tjt+Hn+NeBaTMAEBDgAwASdzC4GREDVyl6vF9u3yxddrKpzGlFO6Ts5AEB8Z9AqWAoAaG1tFS+MJfRLgAIAsrKy+i3XS0F9fT08Ht+XSL0YrFM7Y2NjER4erlPr9WE2BQBwoJ4yfUUBLcpoUlZLY2MDbyMhM/IpU6bIrIHFm5GAIAiGycqkZv+1traBttOR2oZXX30lWJHc7mcCdA85Z85c0Pflnw/xHyZgKgJ1vom6R57/BDf+6wO8/u1WVDW7FPN/1a4q/P6JT/H8a1+B0sgrppgVSUqgsd2NzWWNkspURVhHAa/+j7secI4Shd/jG+N//8t1+HT1bnR7vKJkcePBCSSE2XD9qXNwxnGzYbNZB2/ANZiASQhwAIBJOprd9JeAuvVKS0vR2NiorhEG156QkMArGiToY0qz2dLC6f8lQDmgiLi4OENsWVFVVQUKGhnQWS4UTSAmJoYDAERTHFhAS0sLiouLB67EpZIQMOoERHNzC9/rSXKG9C8kPT29/0IuYQJBEqCgzJycnCBbc7NfCFDA+y+vpfq7a9cubNy4MUhx3OwXAiNGjMBBBx3E35V/AcJ/TUOgq7sb3yxbj4OvfBx/e+17bC+pU8X33dXNuP2FpfjLw2+hyShp5FUh+ZvSPUWVv71R4JXbN8lb19YBj8ejgDYZVdQ+C/SYeNu70GOBmJNEAy4oqsBb321GdXO7aFksYHACJx46ERefMh/RURGDV+YaTMBEBDgAwESdza76u2po9gAAEABJREFUQUDlKpxOXf4OSExM5EENCTBTSvfa2loJJLGIgQhMnjwFgiAMVEUXZaWlJbKs9tKF8woaSQEATqdTQY3mU1VZWcnnskLdbtRJXDqHysrKFKJoTjWjR482p+PstewEKJBYdiUGV1BVVYn2dmkHwpcuXQoKTg4KHTfqJRAW5sTUqdOQnZ3d+55/MQGzEKitb8K9/3wLp9z5GrYWVKHRpW6a7uqWDjz12Xrc+fBbqKox8QQspHl0drqlERSAlLa2DjS1SPs5F4B68VVde4D2l8XL0asESwaQcA3gSBXlQUeHGy9+vh6frS2At0eUKG7sB4HFs0fhzxcfidTkON8Yqh8NuAoTMBEBDgAwUWezq4MTULtGfv5utU0wtP4hQ4aAB+6k6WKXqx00iSGNNJbSH4EpBkljXF5ewZOm/XWyRMdp8j8tLR1Wq1UiiSxmfwI9PT0oKSnZ/zC/l4EApSAWBP0HP+2PxuVyoaqqCnQu7V/G76UhQKu0MzJ8A3fSiGMpTOBXAoIggD5rHQ7Hr8f4ReAEvBKPgjc0NOCbb74O+roauAfGbJGdnYUFCxb4Bs2N99lrzB5jr8QSaPVN0n67YgtO/9NzuOutlahvU36iuD8fWtwe/PPTDbj+oXexu6gCXi+nDu+P1WDHu7qVX4lPad91mwGgx8er6X3Aa9Zsn757vMhTgLCpvlMr+Ckz+q63eWcxvli2CV7fGIJPGP/IRMDiuz+fPTodd154GDLTE2XSwmKZgL4JBH8107ffbD0T6IuA6sc2bdqkug1GNoDSqdPehkb2USnfaOUOBwDITzs5OVl+JTJroNT/eXl5vDJLZs7R0dGIj4+XWQuLLyoqYggKEBg1Stx+iwqYGJSKrq4uNDebdUAtKGQBN8rMzEJISEjA7bgBE/CHQEREBMaOHedPVa7TD4HW1lZJg0KXL/9RzHW1HyvNdZiCWijwLjMz01yOq+xtS6sLBUWVaGxuVdkSc6mnyfSdu8vwwHOf4oxbX8TXG7W7tddr32zGDQ++jQ3bCvWfUl6l02xXQaXimpub21Hf0KK4XkkUdvr+H9peBXpMel0KOQiIOR+wixtXqa1vxn/e/QErd9dI0i0spH8CE7Lj8fcrF2HS+Nz+K3EJEzA5AYvJ/Wf3mcBeBNR9SRGiW7duUdcIg2tPSkpGZGSkwb2U3z2KZq2rq+cMAPKjhhFSYDc1NaGzs0MBWuZWQasSk5KSzA1BAe+3b9+mgBZWkZOTY0gIlAGgurrakL5pxSmjZM7RCk+2Y18CdrsdsbEx+x7kdwERoBX7nZ2dAbXprzIFEyxfvhwtLcFOtPQn2VzHU1NTcfTRR5vLaQ1429Lajh9WbcU/X16C1z5cjuLSari7ujVgmXFNqKtvwpufrMS1D7yOv77yHSrb1U337w/pD1ftxh8efR+ffbOegwD8AbZfnXaXNJ83+4kd8K23xwsKNBmwkhYLafV/6xdAV7EWrZPfJkscEHUS4BwrWtfXP2zGO99uFS2HBQxMYHRKFO695AjMPmjMwBW5lAmYnAAHAJj8BGD39yKg8sv6+nrQIIbKZhhafVxcLDgDgPgupmAVXv0vnuNgErKysgyxoruxsREdHRwAMFh/iy13Op2IiooSK4bbD0CAMp/s2bNngBpcJBWB4cOHSyVKU3JokmrPHt7uSc5Oyc3l1R9y8jW7bMouQZOlZucgxv+2tjZQdigxMn5pu2vXLhQWFgU/0fKLIJP/Pe6442GErGN668a0lHgcfsgUJCXE4LX3luHqB9/GnU99jOVrtqOpuU1v7mja3q6ubqxen4fbH/8IN/3rA3yxUV9ben21sRg3P/Yh3v1kBVrbXJpmrTXjahqU/1+i7SUam9u1hmJwe9xlQOvHgNeMwcp2wHkCEHMuINgh5lFaXoP7XlmKGpf2A4zE+Kl224npMXjg6mNxpO9zVG1bWD8T0DoBDgDQeg+xfYoRUFtRfn6+2iYYXr/TGc5pYSXoZQoAqK2tlUASixiIgFFSYNNq1zbfYO9AvnKZeALh4RGgbQDES2IJ/REoK/MNivRXyMclI0CZemJjYyWTpxVBlD2nubkZdE3Uik1GtCMtLdWIbrFPGiHwUwYA412flMRbXl4OCqgTq5O2VFm/fj3Ky4P/bBZrgxHaZ2RkYNGiRUZwRZc+JCfG4ncnzMadN5yC9Jgw/PON7/G7+9/GRX9+Af/535fYkWfSlbgS9mZjUyteeuc73PDwu3j+8/Uoa9ZnYPqOymb86ZnP8fhLX3IQQADnx5fbKgKoLU3VTnc3Ojp0Nvnb0w20fQF0LJMGgt6kWCKA+GsBe6IoyymLy0NPf4SNRXWi5HDjgQmkhjtw09mH4siDJ8NqtQ5cmUuZABOAhRkwASbQS0D1XzyxIG8XJCengFIKC4IgryITSKcBN1pxYwJXVXVx6NBhquqXSnldXa0kA71S2WNEOU6nE8OGDeUvPzJ37u7dvHJbZsS94in4yWaz9b420i9KBVpTUyPZylcjsZHSFyNsnSMlD5YlLQEKAIiLE7cvrLQW6U+a290pSRprykZG2/K43e5gIXA7H4Hzzjuft8jzcVDzx+GwY+LYHNx3/Sn455VHo6mhBe+vyscNT3+Jg699Gpf+/kl8umQVaCJbTTv1qHvHrhLcdP//cMOTn2P5rkp0dnn06MavNu+ubsHDby/Hg74Jxuqaxl+P84v+CdS1K/8Z4fadZ51unQUAuKuA5q8Br0nPq/hHAOf4/k8kP0u+XrYOTy7h1P9+4gqqWrLTjjsuOhwnHjkddrvxxgyCgsKNmMAgBDgAYBBAXGwWAur7uWPHDvWNMLAFlP4/KSnJwB4q5xplACgt1VfaPOXoSKeJJsGkk6aOJFrxSinTGxoa1DHAJFopACArK9sk3qrn5o4d29VTbiLN48aNh8VivK8olPK6oIC3kJDzVB4zZgzCwpxyqmDZJicgCAJiYmKQmChuhZjJMYIyiVFQVLAc6P4yP38XNm3aFKwIANx02LBcHHLIIQxCAwQEwXdtiY7A7047BG8/cCHmjkmDq9OD6sY2PPPdTiy67X8Ye+q9uPnu5/H9qq1obnWhu9sD+l/QgPmaMoGYuLu68b93l2L0uQ/hua+3odnlhrdHU2YGZQy5UNnSgTtf/xH3PPcZauqaQMeCEmaCRnQuqOFmXlUz1pfoaPyjxwO4fgDa/6cGLvV1Ok4AEin1v7jvn0WlVbjiX5/B1eXjqb5XhrQgwWnHH88+BOedNA8R4aGG9JGdYgJyEBB3dZPDIpbJBNQgoLLO7u5ubNiwXmUrjK2eJsgiIiKM7aRC3lHazpISDgCQG3d8vP5XmDU1NaGhwaRR5HKfIHvJdzhCYITzZS+XNPly3Tr+nFaiY2hiTRCMl62HJrtqanj7HDnPodTUVBgxe4SczFh24ASioqKQkJAQeENu8SsBWrUvZmKGtlOh9P/0neRXoYG+MHn9sLAwnHvuubw9nsbOAwqAnDFlFN74v4vxp5NnICcp6lcLy5s78OAnmzDv2mex4PwHcM9jb2PJiu0oLqtBS2s76D7j18omfEHXlLb2DqzctAeX3fYszrr/fUNTePTdlbjmvlexu7DC1/c9hvY1WOdKyqvh8XqDbW6edp4GoOFt8/i7t6fWNCDj73sfCep1c0s7/vXCl6iuaw6qPTcanECI3YbFh0zAOSfOgTMsBPxgAkzAfwIcAOA/K65pYAJqu1ZdXQ0KAlDbDiPrp8l/WrFjZB+V8q2wsFApVabVQ+llo6Ojde+/y+Xi9P8K9GJoaCho4ksBVaZVQZMMhYUFpvVfScfpXBYE4wUA0H0ebyMh75mUnT0EdrtdXiUs3fQE6PsEbS1mehAiAHR0dIhauUzfndesWSvCAsDsjWfOnImJEycaMuOOEfo2KTEWd1x3Mp644XgcMS0X0Q7rPm6tLWvEXa8txzE3/wcX3vYc7n/uM7y/ZD227ypBS6trn7pmeOPxeFFQXIVn3vgGZ97xEv773U4zuI3Xv8/DjX9/AyvX7eSJbo31OAWk0FNjZvVtTusqwPVG32VGPmpJAhJ8k/8hQ0R52dXVjU+XbcI7K/PRzqv/RbHsr7HFIuDMw8bj7kuPRkKc/sdJ+/OTjzMBuQhwAIBcZFmungiobmtNTQ0orbrqhhjUAIqkp8lUygJgUBcVdYvSdiqq0ITKJk+eDIfDoXvPGxsb0djYoHs/tOyAIAi9e7dGRkZq2Uzd28aBT8p0IWWySEiIhyAYLwCg0Xc93L07XxmQJtVCwSOcAcCkna+g2xR0FxERrqBG46mqr69DsKuV6Tszpf4vKSkWA8bUbWNjYzFv3jzExMSYmoPWnbfZrDjy0Kl47rbT8Yez5mNcZtwBJrt9E99f76jEva8uw+X3v4nr/v4mbnviQ7z+/g/YnlcEl6vzgDZGO9DR6caSHzfj5kfew19f/AaFVU1Gc3FAfz5cW4jrH3wbH3+11hT9PSCM/QobGlvRo9LeD5SNotPdtZ9FGnzrdQF1f9egYQqYFH4iEH0EINgQ7IOCPHbuLsOz769EYbW5rj3BMgum3SWLpuK+K49FWkp8MM25DRMwPQEOADD9KcAAAPUZFBUVoatLBzeH6qMKygKa+M/IyOQVDkHRO7DRzp3miKg/0HPljqSmphgijTGlaG1q4i9Ccp45FOCUm5vLq17lhOyTXVFR4fvNP3IToP2InU5jTqzRilW5+ZlZPk3KUgAJXRPNzIF9l58ApU6nbQDk12RcDbRaLljv2tra8PnnnwXb/Od25v4zfvwE0JMDpvRxHqSnJuDa847Aw9efgFNnj0SEfd9sAL94Ud3aiS83leDRt5fj5sc/xiX3v4Vr7n8D/3v3O+wpqkC3x/NLVcP8LSmrxm0PvokbH/0Q7/64E/Xt5hxTW11Yi9ue/ASvfvAjXB2dhulfsY5QAIC3R53tESgwpbtbB/9zjV8DnUvFotZf+5DpQOy5gPXAwKpAnKHU/299uRYrd5QG0ozrBkDghlNm4R7f5H9Kkri+CkAlV2UChiPAAQCG61J2KGACGmhQXFzMAQAy9gOl/6cJMhlVmEr02rVrTOWvGs4mJyfDau17cEcNe4LVSdlNeNIrWHr+taPzZMSIEf5V5lpBEygo4PT/QcMLoGFiYqIhsp/05XJJSUlfh/mYRAQyMjJAq1oFQZBIIothAn0ToG0mYmJiDXut6ttraY/Sd9/u7u6ghO7YsQN5eXlBtf21kYlfUKDU7NmzkZSUZGIK+nM93BmKQ2eOxUO3nIp/XXsMUuMiBnSitMmFH7aW4sUvN+CGJz/Dopufw+nXPY5X3v4auwvKB2yrh8Iu3/Xjg89X4Pg/PI8nPlmHrcV1ejBbNhtpjntbRSNufe4r/N/zX6CxqVU2XXoSHBpiB98VDtBjHt95UnvdABUMWmRJA6IuBcIPAoTgp8U8Xi+WrduFxz5Yg5bO4O5pwI8BCZy/YCxuOW8hp/0fkAd6QnoAABAASURBVBIXMoHBCQR/pRtcNtdgArogoLaRNPixe/duuN1utU0xrP6QkBDQYIdhHVTQsc7OTpSVlSmo0ZyqMjMzdZ8BgK5pdXV1HNwk8ylssViQlZUlsxYWv2nTRoagAIEM3yQura5VQJXiKjZs2KC4TjMpTEtLBwV8msln9lUdAoIgIC0tDXFx8eoYYACt9H2C0uYG48qbb74peuu8YPQapc2QITmYMWMG6P7RKD6ZxQ+r1YKM1Hicd/LBWPrYZThpfPqgrnd5vKhqcmFnSS3eW7sHFz38MaZc9AhOveJhvPfJD6ioqgt6O45BlctUobyiFn/426u48P/ewYb8Sri6vTJp0pdYynRf3dSOv728FPc9+wmamtv05YAM1k4cNwzHjEmVQbJBRNZ/CnSbbTudMN/E/8lA3OmA4ICYR119Mx7y/a/VtbjEiOG2/RA4ceYw3HHZsUhNiuunBh9mAkzAXwIcAOAvKa5nVAKq+1VfXw+Xq111O4xsgN1uB6fqlKaHaQVjsAN20lhgfCk0qBwREal7Rym4qaOjQ/d+aN0BQRA4wEnmTmppaUFlZZXMWli8IAhISEgw7KpaCvbkXpaPQExMNGgbAPk0sGQm8BsBylYSHR312wF+FRABt7szoPq/VC4qKsKKFct/eRvsX9O2o+/DCxcu7P2sNS0EAzhutVgwYmgGXnnsWjx73SIkx0YgxGYZ1DOaIHb7JsubXW68tb4YJ979FtIW34PTb3wc/3t/GXYVV/WuHHe7u6DF7/stre34eMlanHTz03j4k/Wod5kz3f9gHd3t8eKBN5fjTw+9gVrfBKUW+3IwH6QqDwsNwf/98QzERoRKJdI4crpqgKa/+Pzp8j1N9OPI9U3+Xw5YI0Q5TVsZ/fXRd/BNvo+jKEnceH8CdqsFx00fhnuvOh5Ds1P2L+b3TIAJBEFg8LvEIIRyEyagHwLqW1pbW4v2do4YlKsnBEHonRyjSQW5dJhJLqXsNJO/aviakpICp9OphmpJddLqroaGBkllsrADCURERCA1lVc2QMYHZbLweDitn4yIe0VT+vaYmBgIgtD73ki/XC4XCgt5Gwk5+zQhIRFGzR4hJzeWHRwBuk+jDGPBteZWGzZsCDj7ndfrxUcffSgBPPOKyM7Oxpw5c8wLwGCeh4Y4cOHph+HLhy7G+QvGIyMuHDZL4PdQb63YjbPuewejTr8fl9z+HJ556zssXbUDBUWVaGtXP5ibAhLy9pThb09/hMv+9gZW7uYJN39O5Sc+24TL7nge2/KK4aXoD38a6bROQ2MrVm7Yjb62PsjOTMFT1x+DmDC7Tr2Twewe36R//YtAV4UMwjUsUogF4v4GhI8RZWR3twcffLEaj32+WZQcbnwgAZtv8v/IqTm45/JFGD0868AKfIQJMIGgCFiCasWNmIBRCGjAj5qaGrS3cwYAubrCZrNh9GhxN3hy2aZHuRwAIH+vZWRkIjJS/xkA3G43Wlqa5Qdmcg3jx08wOQH53acVhxTQIr8mc2vIyMgw7KpEXv0v77lNE7G0nzX9lVcTS2cCPxGIi4szxL3aT97o4zcF4y1btky8sSaVYLFYcPzxi0HBdiZFYEi3qV/Hjx6Ce68/Ef93yRFYOD4LDltww7zenh68tboAV//rI5xx2wu49v7Xcd/zX+DDr9Zi645CVVLKV1bV44m3luHKe1/F/72xHGVtvG1mICfyO2sKcePf38KSHzaj0+2b9A2kscbr0vlaU9eIz5ZuwD3PfIxX3l2G+obmPq0+8uApOPNgZccEXa5OuN0aDSB35QNt7wI9jX3yMuzB6KuA2KNEu7d+827c8dSnouWwgAMJHO2b/L/XN/k/YczQAwv5CBNgAkETCO7OMGh13JAJaIuAFqwpLPR9mWoy2Y2XguDpS3FmZoaCGo2tilbsGNtD9b2jgTkjTGJQ+v+GBr62yX1GjRs3Tm4VppdfUVGOri5jDZppsVNpBTelJ9aibWJtKi0tFSuC2w9AgNKxJyQkDFCDi5iAtAQ4A4B4nrQNXiBSKPV/oG36km/WYxQQP3fuXLO6b3i/E+Kicfpxc/DA9SfgltPnIjMyRJTP1a2d+GhdIe596Rtc++A7uMb3vOWf7+L517/Buk35aG5tl3WbALdvsnrF2p2448mPcNvTn2HJ1nJR/pi58ZKtZfjTYx/go6/Wgial9c6CtjSorm3Emx8txy0Pv4urfedmU1snfn/ZMRg6JK1P9yIjwnDxqQdj5ijlsuY1t7Sjo1ODASueVqDlPcC9rU9Whj0YthhIugkQbBDzKCmrxj9e+Rp5tT6OYgRx2wMInDhzGO6/5njw5P8BaPgAExBNgAMARCNkATomoLrpNEFGEwv0V3VjDGrATwEAWQb1Tlm3aAJs9+58ZZWaUFtMTDSMEADQ2dkJ3gJA/hN42LBh8isxuYa8vF3gz2n5T4Lo6ChDbH/SF6k9e/b0dZiPSUQgPj6+d7snicSxGCYwKAHKMJabO9yw16xBAUhQobm575WafYlua2vDt99+K8VncV/iTXHsvPPOA20bZQpnTeqkzWYFZQP4/QVH4sW/nofF03IkIVHY0I5vNpfg+c/W4U/PfoEL/vYGjrv5P3j61S+xbuMutEm4nWVPD1Djm9z950tf4nf3v4WXvtqEtg4OwhXTkR4f1I0l9bjlyc/wn/d+QGubfrcfLa+sxTO+8+6kP/4XNz/5KV5ZshkLDhqBOy5dhIy0xH4xCYKAsbnpuPTY6UiLCu23nikKOnYCze8B3gZTuNvrpG0akHwXYIvpfRvsr3ZXJx576wd8vGYPur09wYrhdn0QOG3OCPzjhlM47X8fbPgQE5CCgEUKISyDCeiTgPpWU+r/dgm/MKnvkfYssFqtSE1N1Z5hOrSotrYWNKmrQ9N1Y3J6egaysrJBgSu6MbofQ9t8g7UU4NRPMR+WiEBMTIxEklhMXwQoiIWufV6vt69iPiYhgejoaISHh0soUTuivvrqS+0YY0BL6DpITwO6xi5pmEB6ejrCwsI0bKFxTNu6dStKSkokWHFsHCaBeDJ9+gxMnz49kCZcV8cEoiKdOHjGaDz1l/Pw+DWLMCxemnsrmvCqaunA5sIafLdhD255dgmO/sMLmHHhw/jH4+9g3aZdcHV0iiK3dWcBLv3z87j7paXYWlyLji6PKHnc+CcC1HcF1U249Zkv8MiLn4EmMn8q0f7vbo8H23YW4Q/3vohZlz7We979sKUI7W0d+Mu5B+Peq49HZmr8oI6EhjhwzCGTsGDGyEHrGrZCdxPQ9DbQtd6wLh7gmJAGJPweCBO3BQSNBXz53Ua8s2Q9ByUdAFncgVNnD8ffrj0RQ7NTxAni1kyACfRLgAMA+kXDBYYnoAEHaeVDc7PvJkwDthjVBAoAiImJMap7ivq1e/dueDw8CSYndFr9b5QU2F6vx3e+8KCNnOeLIAgYOnSonCpML7ulpQWdnR2m5yA3gNTUVAwfPgKCIMitSnH5dK/ncul3tZXiwIJQGBkZCXoG0ZSbMIGgCcTFxcFutwfd3uwN8/Pz/ULQ3d2NVatWoqamxq/6A1YyYSEFFZ922mmgrBUmdN+0LguCgOTEGFx6xmF4/8HfYeHkHNit0g7/trjcqG5sw9aiGtzy4jJMvfRxzD7rPtz14Kv4YdU2uDq70O2bvPX2DLxSllK6t7S58OIbX2H8Bf/Ce+uLeYJNpjO3pb0Tt7/wHf7viXfQ1dUtkxZxYul88PjGnCiF/idLVmPxtY9h7Pn/xAMfrkdxdROafeddbKgdVx8/HdeffwQS46L8/v6QlBCDG0+dg2m5yeKM1GVr3/+h2/e52/yaz3qzZNXwXfOiTgOiFgKCuPu13UUVeObDFcivbgE/pCFg8X1OHT99KP52zWIM48l/aaCyFCbQDwHf1bCfEj7MBAxOQAvu1dfXg55asMWoNhx++BFGdU1xv6qrq9HTwwEAcoKnCQwjpOekwdqKigo5UbFsHwFafej7wz8yEqAJB8pmIaMKFu0jQCv/jRqsV1dXB1o14nOTf2QgQJNalD3CCFvnyICHRcpIICkpyRBbNsmISBLRZWWl2LVrl2+ySvyEhSQG6UzIvHnzMHr0aJ1ZzeZKRcDqm/QfO2oI3rr/Yjx73SKMyoxHmE2+YeAN5U24883VmHvtM0g4/Fbc8dDrePfLNdiSV4ra+mZ0un/7P/ZNR/amo/9u9Q6ceu2/cdHDn0jlNssZhMBf31iFc254DMVl1Zq4R+3p6QFlj6iobsBS3/nwt8ffwcIL/45jbnsVn6wt3MebjLhw/N/FC3DTJccgIjzwLDzjxwzFBQsnIsbp2Eeu1G9sVissFg0FNnvagepHAW+B1K5qVJ4dCDsWiL0MsMWKsrG+oQVPv/0DPl5jFnaicPnV2GGz4riZubj3yuOQm5PuVxuuxASYQPAELME35ZZMQNcENGE8TSzQpKomjDGoEVlZWQb1THm3aKUOT2LIy51Wk8XGivuCIq+FLF1LBHJzh2vJHEPaUlxcDNoGwJDOacgpCn6Kjx88faeGTPbblJ+y53j8rs8VAyMQGxuHESNGBtaIazMBCQhQ4InN5htglkCWGUU0NjYO6rbH48HmzVtA19FBKw9ewXQ1KKvYYYctNOz2OqbrUBEOR0eF47zTDsObd5+Ny46ajKFJUSKk+de03d2N+95ejVPueBUn3vQ0/vjwW3jyze/w/artyC8ow+Zthfj3K1/hwntew+dby+DxTQL7J5lrSUHgrbXFuOXvb2LlhnyolQ2go9ONopIqfP79Zjz6v29w9V9fxjE3/Qd3vPIDVpce+BkxMScRf7vwMFx05uGIinQGhcHmm3g864S5WDBlaFDt/W0UEx0BZ1iIv9Xlr9e8FGh/QX49mtDgm+qyjwPirgbCxI2XdPvuQz74ai1e/mSNJjwzghFWi4DTDx2HB689AeNGDTGCS+wDE9A8Ad9VUfM2soFMQAYC6ovs6upCTU01eGWhvH0xbNgweRWYRDqdr3l5Ozmlu4z9bbVaQStgw8LCZNSijGiK4m9ra1dGmYm1cLCIvJ1P173CwkJQCnd5NbH08PCI3uufEUmUlpZoYnWVEdmST05nGIwaPAJ+aJpAeHg40tLS/E49rGlnVDCupKRkUK1NTU3YtGkT6O+glQetYL4KM2bMxPjx40HfMcznPXvcF4Fxo3Nwz42n4P4rF+GEWSMQG6ZMEFN+TQv+8+VmXP/oR7jkr6/i+gffxrX/eAt/e/lbFFQ392UqH5OZAG3N8O6q3bj9sQ+w5IfNaG9XZsszd1c3Ssqq8clXa3DHU5/gxoffxWX3vYE/PPU53lm9B66uvoNmj5o2DI9evxjnnnooaBJfDJ7YmEjcdfERGJkYIUbMgG2tNgssFo1MubhrgNp7BrTXUIWCE4i5HIicBwhWiHmsXLsDf391KSrbf8teIkYetwUuXjQVD1xzPIblpDEOJsAEFCKgkU8jhbxlNUw103hQAAAQAElEQVTgFwIa+OtyuVBT47sR04AtRjaBMwBI07stLS2qRYZL44H2pVDq/9TUNO18URSBjDJF+LOyS4QKbuojkJKS4vvNP3IRoAkHXv0vF93f5NrtdqSkJMPp9A3W/HbYMK927NgB2hbFMA5pzJGwMCcSExPBDyagBoHs7CxD3LepwW4wnRRMSkECmzZtHKyqf+Umq0XBKYcccggou5jJXGd3ByEQ7gzFiYdPw0M3nIS7Lz4cQ5KjB2khbfGOmtbeVNrfbitDs7vvyV5pNbK0/gh0eXvw/c5y3PLvj/He1+tBK/L7qyvmuMfjRXFpNT76YhVufvAtXPy3N3D9vz7wTax+i3d+3Ini+rZ+xceE2HDh4RNx/9XHYc70Mf3WC7Rg9Mhs3PW7IwJtpr/6Pd1A7fNA1wr92R6sxREXALGnAZbQYCX0tisoqsB1j3yAbRVNve/5l3gCN5w8C/decSxSkuLEC2MJTIAJ+E2AAwD8RsUVjURAC750dHSAJ8jk7YmYmBhQek55tZhDekVFBeicNYe36ngZExOLIUOGqKNcYq00aEtpWyUWy+L2I8AruvYDIvHb2tpaVFdXSSyVxe1PICQkFGlp6YZcRVtfX+87h6pB18T9/eb30hAICwvlCS5pULKUIAgMG5bLAQBBcKMm+fm76E+/T8rCs337dtB3kH4rBVBgtqqjRo3CxIkT+fw0W8f76S99h8jJSsbFJ8/Hm3+7AFceOd7PllzNaATcnh5sKanDzU98iidf/RLdHmmCMmhbgT2F5XjtvaW48o7ncfRN/8Hl//wQT3+0Gl+u3Y1d1S2DokyLDsMtp83GXZcfg3EjMmERhEHb+FvBarFg8VEzcM2xk/1tos96bZuA1qf0aXswVjuOAVL+Athigmn9a5vGplbc/9THWLu7+tdj/EIcgZtOnY0/XnQkEuKVDToTZzW3ZgLGIGAxhhvsBRMIiIAmKlPq/8pKnliQszMmTpxkyAkFOZn1J7uurg5ud2d/xXxcAgI0icEp3SUAySKYgEQEyspKUVhYKJE0FtMfgfBwJ4y6XQ9lkaBJrP585+PiCNhsdmRnD0FoqLgVPuKs4NZmJkCZeARBMDOCoH0vLS0dsC1lH1u69BuptlAZUJfRCum8XLjwcA6EN1rHyuBPWFgIpo4Zgn/efh6WPfI7jIkLk0ELi9QDgYq6Fvz+2a/x+H8/RrCZADrdXdi6oxBPvvAxJp95H8ad/0+c/4+P8J+vt2JbUTXK6lvR2e31C0diVBgeuPRw3HDxMchMT5QlmCk0xIGrzjwM0zLETRb75ZAalTztQO3vge4CNbQrr9MyCsj4F2BPEKW7q7sbr7zzLd5YMXCgoiglJmqcFGbHg5csxB2XHoMknvw3Uc+zq1oiYNGSMWwLE1CGgDa01NbWYNu2rdowxqBWTJ5s8GheBfuturoanZ0cACAn8pCQEERGRsqpQlHZnAFAftyZmZnyKzGpBsp4UlJSCgrWMykCxdx2OEKQnJysmD4lFdEWEp2dbiVVmkqX3W5DRkaGqXxmZ7VFID4+noONg+wSyoxCW0b11zwvLw9bt0r1Xbk/LcY7LggCsrKyMG3aNOM5xx7JQsB3yoA+T+fOGItvXvw9bj1jNuIiQmGzCLLoY6HaJdDl8eK6Z77BDXf9F3UNzfB6ew4wtsd3qKvbg/b2DjQ0tmJnQQXe/3IVrr/zOYw97g6Mu+ARXPHEV9haWg9XZxfcvroeanSApL4P2H3nXWp8JN6++0ycffKhCAt19F1RoqNDs5Jx5TmHISzEJpHEn8QIEH56odbvHi/Q8C7QscNnga/TfL8N/SNEAEl/BUKyRbnp8f0PfPr1Ovzz/dVoaOfvcGJg0n9ASmQIbjlzPi478zBERTrFiOO2TIAJiCDAAQAi4HFTnRLQgNlerxdNTc0asMTYJiQmJhrbQYW8o4lcGoCjlTgKqTSdGovFgvj4BMOkMe7u7kZ5ebnp+lFphyloRGmdZtHX3NyMwdITm4WF3H5SBgCaRJNbjxry8/Pz0do6eIpTNWwzgk6Hw4Hc3FwjuMI+6JRAamoq+LM4+M6jbVL6ak3flT/66MO+ioI7ZqJW4eHhOOWUUxEWxiu5TdTtkrmalBCD2y87Hv+7/VQcP2M4EiNC1J7GlMw3FuQ/gf8uy8Ot/3gDW3YWgyb7OzrdqK1rwq6Ccvy4Lg8vffgj7vr3uzjrpicw7fyHcMKf/4dHPtuM3U0d/ivpo2Z8uAOnzRyOZY9djnkzx/dRQ/pDFPxyzJyxuPiIiQi1STdFQoELJFt6i/2U2FUFtL0NeMv8bKDjapZYIPZ2IPpIQLAi2Afde6zbVoAH3/wB+ZVNwYrhdj8TGJoYiRtOmYPLzz4M4c7Qn4/yHybABNQgIN2nmxrWs04mEAQBLTShyTFaUa0FW4xsQ1pampHdU8w3mvh3udoV02dGRTR4PHLkCMO4Tqu6OjvFDQAYBgY7ojsCdP5WVVXxykMFeo6Cn4yawp0GkUpKitHezp+fcp1KtIdxQkKCXOJZLhPwi4BRtzDxy3mRleg7Rl8iSkpK8N133/VVFNQxMzUaO3YspkyZYiaX2VeJCdC2AEccMgWP/uE03HHOIZg9MlViDSxO6wQ6ujx48dvt+NOjH+CR15biwZeX4I4nPsAVf30Fp/7+P7j4/nfwwNur8NnWcrS6uyVxZ3haLG45bQ4euvVMDMtRdhwvISEGZx45DeOGSLeAyOmb8Axx2CVhE5SQbt8Etsf3DKqxjhoJ4UD4aUDc2YA1UpThZVX1+Ocr3+C7zcWi5HBjYFRKFP7v0iNx7QVHIiI8jJEwASagMgEOAFC5A1i94gQ0obCrqwuFhYWasMWoRtCKnKSkJKO6p6hftBK2rY0nMOSEbrfbwQErchI2pmyeWJSnXynrye7d+aitrZVHAUv9lQAFAEyYMOHX90Z64XK50NjYBDqfjOSXlnyxWm0w6vYRWuLMtgxMYNIk3nJsYEL9l1JQfF+lb731Vl+Hgz1mqnbnnnseZ6UwVY/L52xaSjwuPesw/Oumk3Dz6XMxNM4pnzKWrDkCHd1efLJuD2557CPc/swXeOKjdViyrRwVbW5JbQ21WrBgbCbuu/xoXHXO4UhKiJFUvj/CLIKAKeOH4oJFByEx2iDnuacZ8Bg9C5kdCDkYiLsUcKT709X91unodOP5N7/DRz/Slgn9VuMCPwhMH5qIv199LE5cNBOhIfJu4eGHOVyFCTABHwEOAPBB4B8zEdCGrzTYUVHB6bHl7I2cnBzYbNLu4yWnvVqWXVdXh+bmJi2bqHvb7HY7srOH6N4PdkBZAjU1NcoqNIk2t9uNFStWmMRbdd20WCwYPXq0ukbIpJ0+O5ua+LNTJry9YkeMGI7Q0NDe1/yLCahFIDs7Wy3VutdbUVFxgA90b7NkyVcHHA/+gHlaLlhwGCgDgHk8Zk/lJuBw2DFlQi5uv/goPHrLyVh00DC5VbJ8ExEItVtx6VET8NBNJ+G4QyarulKYJipPP3IaFk3Khs0iiOqFKIcV8aFqj0W6gZ4uUX5ovrEtCYi/HnBSMLm4Pnv7kx/x2Aer0Oz2aN5tLRt4xKQsPHTjSTjq0CmgTG1atpVtYwJmIsABAGbqbfYV0AgDmlzYunWrRqwxphlZWVl8wyFR1zY2NqC1tVUiaSymLwIUrBIfH99XER9jAv0SoGwy/RZyQdAEysrKsGrVqqDbc0P/CQiCgIyMDP8b6KgmTf7zZ6e8HTZ+PA34yauDpTOBwQjQd47B6nB53wQ6Og7cLoo+fyW9dvat2pBHzz33XA6AN2TPqu9UdFQ4jpw/Ec/8+Wz8+6qjkBUfrr5RbIHuCTx53TH46w2nYsLobDgcak+Y++aS46Jwy0VHIsIZIoptenwEclKUz2QgymjdNbYCsfcCUYcAgrhzZ8PmfFzz2Geoae0EP4IncOj4DNx75XGYOWUEbFZf/wQvilsyASYgMQEOAJAYKIvTNgGtWFdQUACeuJG3N9LT0zkAQCLExcUlqK6ulkgai+mLgM1mQ1RUVF9FfIwJ9Eugp6en3zIuCJ7A559/zp/RweMLqOWsWbMQFhYWUBu9VKYAgLY2Dp6Ts7/S0tLkFM+ymYBfBBITpdsz2C+FBqq0/31MZ2cnXn31Vex/XIzLZmm7ePFicDYKs/S2On7Sas60pFhcee6RWPr4Vbhk3gjYrTykrE5v6Fer1SLgsOFJ2PT8tTj/lEMRFeGEIIhbvS0VDUEQMHZkNp6+9ihYfK+DlWu1WmCzqfy/0V0KeMpgzIePbfR9QOL5gGCHmEdBUQUOvv5ZNLTx5H+wHOlf5ejpw/HiXedh2oRcWC2+/glWGLdjAkxAFgL8XykLVhaqUQKaMYtSG2rGGIMaEhsbCwvfeIju3fb2dtAkhmhBLGBAApSyc8AKXMgE+iBQULCnj6N8SAyBhoYGfP75Z2JEcNsACEyfPiOA2vqp6vV6sXv3bpSX83ZPcvbaiBEj5BTPspmAXwRiYmIQERHhV12utC+BPXt273Ngw4YNkDhwah/5Rn0THh6OhQsP9004iVsFaVQ+7Jf0BHKyU/HYvb/DR/eehVFZiYgOc0ivhCUaioDVN0uYHBOOW06ZiZcfvAzjR+do1r/jj5qN8+fkBm1fWIgd4WEhUPXRUwX01KhqgjzKfVzDrwRSrxUlngINS8trceP9b6Ct3S1KlpkbhzusWDRjJJ645WRkpCWaGQX7zgQ0TYADADTdPWyctAS0I40GhbVjjfEsiYqKRlJSEgcASNC1lJqzpaVFAkksYiACQ4cOHaiYy5hAnwQqKir7PM4Hgyfw+eefo7GxMXgB3DIgAsOHDw+ovl4q02dnc3OTXszVpZ0hISG993q6NJ6NNhyBOXPmGs4nJRxqa2v/VQ1tkfftt0slDjz+VbyhX9Dkf05OjmZW0RoaNjv3KwGHw44jDpmKJf+6DLecOgtjM+MRYtXGSu5fjeQXmiAQardiwfhM/OuqRbjtsuOQkhSnCbv6MyLEd27/8crFGOM7p/urM9DxiPAwREc5B6oib1mPB/B2yatDLelhRwDJ1wGWEFEW1NQ14bFXvsI328vg4ayKQbFMiQzBlUdPwSt3n4vszOSgZHAjJsAElCHAAQDKcGYtWiCgIRu2bt2iIWuMZ8rw4bmgIADjeaa8R7T6v7q6SnnFJtOYmppqKI8FQYDdLi4dm6GAyOTMzp07ZJJsTrGUnefDDz80p/MqeB0bG4chQ4aooFl+lS6XC83NzfIrMrGG4cNH8OeMiftfa64b7T5OKb5u928pdwsLC5GXtwvd3d3SqTeBpOTkZNB2OpGRkSbwll3UIoG0lHjccOHReOS6xbjwyEmIjQjVoplsk0oEMnyThNecNAsP3XgiTjlmJmhyXCVTAlI7NCsFt51zMGiSM6CGvso2mxUOuw2qPXrcgMeAi3hCpgOJfwBCckShbWpuwysfrcCLX29Gk8uggRKiCA3eHB/lqQAAEABJREFUODcxEn8+91DcfvUJiI4KH7wB12ACTEBVAhZVtbNyJqAgAa2o6urq6k0LqxV7jGgHpf+nlWFG9E1pnygAoLKSAwDk5m60STCr1corM+U+aXzyaYsOmrT2veQfCQh89tlnqKjglO0SoPRLxNSpUxEaGupXXb1Vos/OiooKvZmtK3snTZqkK3vZWGMTyMzMMLaDMnm3ffv2Xsk06b9q1UqUlBT3vpfqlxnkTJkyBWPGjOHMd2bobA376AwLwaFzxuHOK47DI9cvxuKpxgzw1HAXaNK0RZOz8fgfTsXtvzsK40YN0dV1yuabxD9s9ngsnjc2YLb0/xAeHhZwO8ka9HgBygIgmUANCLKNAOJ8k//OgwDBimAfbncXPlm2CY+8vRwVDb9lIQpWnhnbzRiRgr9eeiQuPO0QREU6zYiAfWYCuiPAAQC66zI2OEgCmmlWVVWFzs7fVjtoxjADGZKSkgqnk29EpOjS5uZmcAYAKUj2LyM7ewjCw40VNSsIAsLC+H+w/16XrmTPnj3SCTOxpLKyMnz33be88lDBc2DmzJkKalNWFX12VlVVK6vUZNpGjPANBJrMZ3ZXuwSSkjj1aTC9U1dX19ustrYW27fvAAU29h6Q5pfhpQwZMgSHH34EYmJiDO8rO6h9Ahbf97/kxFicedRB+Pefz8EjVx6FjHCH9g1nCyUnkOK04+5zD8FjfzoTxyyY4psk1OdYR2J8NC5ePAtzx6QHxMjusCE0xA7VHl7fxHZ3rWrqJVdsSQFirgeijwIs4q4p63cU45YnPkNRDWdqC6afZo5MxX1XLMKJR05HWGhIMCK4DRNgAioQsKigk1UyARUIaEfltm3btGOMQS1JSEgw7KpCJbvM7XaDVjDSqhwl9ZpN1/Dhw83mMvsrIYH8/HwJpZlTFF3j3n33XVAwRQ/vAajYSTBq1CjFdCmt6KcAgEql1ZpKH6W9NpXD7KymCfAWAOK6p6CgANu3S/0dWZxNWm9ts9kwduxYTJw4EYIgaN1cts9EBGjldHpKPK48ayGeu/tcxDuCX61rImyGcXWWb4LwjfvOw+8vWYScrGRYLPq9PpHtk8YMwTmHTURyhP+TneFhoYiMcKrXp5QBwGuQ1PaCj2Pk1UDCBYDFKYppSVk1rvrLSyir5cn/YEBOG5mG524/EwfPGIcQh4oBLsEYz22YgMkJcACAyU8A07ivIUdLS0s1ZI3xTImIiEBsbIzviwZf3sT2Lk2KNTU1ihXD7QchMG3atEFq6K9YEATf/6AAfshP4IcfvgdPWgfPmdjl5eVh48YNoKCn4CVxy0AI0IRFTExMIE10U5fOo/LyMv6/lLHH7HY7hg0bJqMGFs0EAiNA25mMGzcusEZcG16vF4WFhVi3bh0k39LI4HwTExOxaNExcDjErYY0OCZ2T0UCFAiQm5mIGWPSVLSCVStBwO6b5E+LDcddp83CBw9dhnkGmiC02204ddEMzJo8DFafn4PxjHRYMSLeqW5glrcV6DZCILJvkjn0eCDlOsASNhj6fsvp+35NXRN+f9+rWFvR1G89LuibgNN3Tp85Yxg+eOAijB6eyeN8fWPio0xA0wR4hkzT3cPGSUVAS3LWr1+vJXMMZwul/09MTDKcX2o4RJMYPBgnP/khQ4bIr0RhDRaLBbGxcQprNae6/Px8VFdzqvFge7+lpQWffPIJduzYEawIbhcEgcmTJxs2U09XV5fvf7ImCCrcxF8CFEBCnzP+1ud6TEBuArQam7MABE6Zvms8//xzWLbsu8AbD9LCyMWCIGDixEkYM2aMkd1k3wxAICbKieE5qQbwhF3oj0BKdBjOnjMS79xzNu648TQkxEf3V1W3x+Nio/Dncw/BmIzBxzeiwkMxIitBXV97OgFPi7o2SKE97AQg4zHAGiFKWlVNA265/394bU2RKDlmbEz/37efOhOP3XkeUpPjzYiAfWYChiDAAQCG6EZ2YhACmil2uVyc3lDm3oiPj0dMTIzMWswhns7XgoJCcziropdGTGMsCALCw50qUjWPasrUsWbNGvM4LKGnxG716tVYvvxHCaWyqMEI2O12DB06DPR3sLp6LKcJLQ7KkbfnMjNp9Ql/jZWXMksPhAAFAKSlpQfShOv6CFDA1Ndff42ysjLfO0l/DC2MMt6dcsopoPPO0I6yc7onEO4MRXpqgu79YAcOJBATaseCiUNwz0UL8cgd52DG1NEHVjLQkQljh+Lq46dDGMQnh8OGuJiIQWrJXOxtADy7ZVYis/iwQ4DkOwG7uEnniqp6PPa/r/H2qj0yG2w88aMyYnHX+Qtw46XHg4JgjOche8QEzEPAYh5X2VPzEtCO5xUVFZwSVubuiIqKBA2KyKzGFOLb2tp8A3K8ZYWcnZ2Tk2PIgBVBEGC12sAP+QnQJPZ3333L6euDQF1SUoJ3330XPFkbBDwRTYYMGYKsrCwYdQV3e3s7tm3bKoIQNx2MQHZ2NgRhsCHYwaRwOROQjgBdz2JjY6UTyJJEEjB288MOW4jc3FxjO8neGYKA3W7DsNQ4pEaHGcIfdgKgdP/ThiTgT+ccjMduPgnnn3wwoiLDDY/GZrXijMVzcNYhowf0NTTEjuREFRck9XjRm/7fWz6gnZoudBwEJN4HOAdmPZgPLa3t+O+Hy/HkR2vR2tE1WHUu34vAzDEZuO/yRTj3pPkICeGthvZCwy+ZgC4JWHRpNRvNBAIhoKG6NMlA+w9pyCTDmRIdHY3IyEjD+aW0Q3Se0vna2tqqtGpT6Rs9eowhJ8F4IFy505j+V4uLi1FUxCntAqHe2dmJ119/DVu3bgmkGdeVgMDw4SNg5ImypqYm1NTwFgASnCr9iqCV1oLAAQD9AuICxQnYbDakpKQorpcV9kPAwIejoqJw5plnwuqbjDKwm+yaQQgIgoChqTEY5nsaxCVTu2G1CLjppOl47A+n4cozF2D08EzYbFbTMImKDMdfrzgOk9L63+bAYbchOkrNgAgP4GnWb584pgIJd/om/6f4fBB8z+B+2ts78PLHK/HoOytR19IRnBATtgq1WnDCQcPw0LWLsejgSQgL5cl/E54G7LIBCXAAgAE7lV3al4CW3u3cuRNer1dLJhnKFqczHMnJKb4vIbzyGBI8yss5HacEGAcUkZSUNGC5XgsFQYDDYder+bqzu76+AStXrtSd3WoaTCv/v/zyS1AGBTXtMKNuWv1PExhG9b2hod6ormnGr/j4OM4AoJneYEOIgCAIvYFNCQmJ9JafKhMwsvoTTjgBqampRnaRfTMYgaSEGKQmcYYUvXfrIbkJ+PKhi3HbFYtx0MRcRISH6d2loOwfkpWCP11yVL9tabV0Qnz/AQL9NpSqoKcbcFdLJU1ZOZZMIPoqIGoBYAl+4pnG3L9Zk4dbn/4CFfUtyvqgY212qwVXHDke//rTGZgxYSgomEXH7rDpTIAJ7EXAstdrfskEjEhAUz7RCk1arakpowxkTExMNDIyMgzkkXqu0HlKGQDUs8Acmil9pyAIhnQ2KioaQ4cONaRvWnOqvb0Nq1evRlkZB+0M1jd0bVu/fj3+/e/HeNuEwWDJUD58+HCMHz/esIF6dH7l5+fLQI5F/kJg4sRJiI6O+eUt/2UCmiHgdDph1MBOzUD2zxDD1qLsOUcfvYgDoAzbw8Z0jFZDx8ZEGtM5k3g1NCoE/7nvdzh05tjeiX+LRTCJ5we6KQgCFs2fiNvOmHPAtdjm4zI+MQKhaqZMpy0AvDqc9LYkALG3AgnnAJbQA8H7eaSnB9i0vRA33fcaGtt45b+f2GDzTf7ff+4c3PfHs5GZlmDILKX+suB6TMCIBDgAwIi9yj7tRUA7Lzs6OrBnz27OACBjl0RERPDAm0R8aRIjL2+XRNJYTF8EKHUnpYsVBKGvYt0fczgcoP9J8EMRAnl5O7FixXJ4PB5F9OlRCbHZtm0b7rrrTj2abwib09LSkZ6ebghf+nOioKCgvyI+LgEBOn9CQ4MfGJTABBbBBPokQAEAdF/XZyEfVJCAMVVZLBYsXnwCEhJ8kyTGdJG9MiiBcGcoUuKj4LDx8LNeu/iUwyciKS5ar+ZLbjdlP7jwhDlYPC0HNt+k/y8K7DYLZozL/OWtOn97fJPeLp1tcSeEAxG+if+E8wAh+CySNIa5cesenHnzs9jZ4AI/BifgsAjISozGa7edjBsuPwkhnMVzcGhcgwnokADfgemw09jkAAhoqGpNTQ2vNpS5P8LCwnrTb8qsxhTiKS32zp07TOGrWk4mJycjPNz3ZUctA2TWS/+PCZwKV2bKv4lvbW3FihUrUFpa+ttBfvUrgV8m/x9//N9oaGj49Ti/UI4ATdoOHZpj6M9pGnjavXu3clBNqCkuLg52e/CDgyZExi4rRICucTExMQppYzX9EjBoQWZmJmbMmIGQkBCDeshuGZnAwWPTMTSZJ5D12MepMU4cMW8SnE6+9uzdfzlZKbj8lPkYkfrb9hZWixVDs5P2rqb8655OoGu78nrFaIy8FEi5E7A6g5bi9fZg844i3P6vd7GDJ//94hgVZsfRk4fg5dtPwwlHzvSrDVdiAkxAnwQ4AECf/cZW+0lAS9WqqqrQ2em7GdOSUQazhQbeoqKiDOaVOu7U19eDJhTV0W4OrSNGjPB9kQ7+S47WKdEETWRkpNbNNJR9mzdvxvLly0EZZwzlmEhnaPJ/69YtePbZZ7B161bOxCOSZ7DNKehpypSphk4pSMElhYWFwSLidn4QSExMhMPh8KMmV2ECyhKg7yHx8fHKKmVtBxAw4gGbzYa5c+diyJAhB6ScNqK/7JPxCGSlJSAmyriB78brsd88WjRjOMYNS4HFoFkLf/M0sFcWi4D5M0bh8pPnIDH6pzEdOpaSHBeYIKlre+oAb57UUuWTF37ST5P/tuADhLxeL9Zt3o0/P/YBPtvCWyL601kJUWG45KjJuPfaxZg1bSSsVp4e9Icb12ECeiXA/+F67Tm22x8CmqrzUwCAW1M2GckYhyMEw4bl8qoIiTqVJzAkAjmAmLS0NEOfrw7fBA0HAAxwAshQ1NbWhnfffRd79uyRQbo+RdKAwM6dO/HMM89g06ZNvEWCit0YExODoUOHqmiB/KqLi4vlV2JiDfSZkpSU5BukspqYAruuVQJ2u93QmZ2gj4chrczOzsb06TP4/DJk75rDqeSkWERGhJnD2f9n7y7gqyr7OID/bu6uuxsY3d3dCEiDjWASYqFid4GCLSp2YVMmigGKAlLSHWNsbKzzbnvPc1FfhG23784597cPl23nPPH/f8+5sfs857kqyjLS34iebRoiPJQX2dR0WH1NPrj0gs647oIOMBl10utTLVISY2oq6rltZSc915ezPQVcBEQ/AeiDnGpp74F0zH/7O3yz9Qgqq6qdassbKof4m3DPZf1w65VD0bxxEvQ6/l3lDcedOXq3gNa702f2FPCcgLjqsLCwwHMdellPPj5GpKamen+J830AABAASURBVFnW7kt337597mvci1quK9Xg4GCIK3rqKqPkfWeuhAtTcgqKjD09/TiWLFmCkhJ+7p04gOKxbOHCpyFWRxAfbSK28eZ5AfF4IAYvxACu53v3XI9isqfnevO+nsLDIyCeOzUajfclz4xlL6DRaBAbG4uYmHp+81/2UgzQHgG93oA2bdqgadOmvPrfHjiWlZWA+Mz09olh8DWof6BJVvBOBtOhWSJ6tmsovWehc7Il9VYPCQrAnEsHYXzHVAxvGQ9/P1P9JlumkMnI/uOAyHsAU6pTXsfSs/DUO99h+R/7UVpR6VRb3lC5WZgv3rl3Eq4c2wvRkaF8XeENB505UkAS4AQACYH/KOBuAbGUulhSXSxD7O6+vLV9vV4PLrvpuqN/+PBh1zXmvS3Vmbl4k9jHx6fOMkreqdVqpftkBEJCQpWchiJj/+OP3/H660sUGbsrg968eTNmzpyBXbt28cp/V8I60Jafnx969Oih+jcZNm3a5IAOq9gqEB8fh7CwMFuLsxwFPC4QGhoKcfN4x+xQtQJxcbHo16+/qj82TLUHj4n9K6DRaNCtdTL8fVX/ET7/5qz0HwKNOvRukYSGKbFKT8Xt8YeGBOLZ+y7H+EFt3d6X1Q6KN1gtUu8FjN2A8NsA38ZSKI4PS+XkFuDRV1diybfbUFxmltriv7oERrWOxw9vzcWwnm3qf6JKXYFyHwUo4HIBxx9pXR4KG6SAegXEBAB+JrN7j6/R6IOkpCT3duIlrVdXV+Prr7/ykmzdmWbtbYulPCMjI2svoJI9ISEh0hvhISrJRjlpiGXv33//fXz00UfwtqvexeNXfn4+RP433XSjZSUEsU05R0+dkYrHvIYNG6ozub+zEueZmHzz96/85gYBMfgfEBDghpbZJAVcI+Dv74+AgEDXNMZWvF5Ap9OjZcuWlpvXYxBA8QIpiVHwMegVn0fdCahnb4OECIzs20r1k3dddcTESgAXDu/hquYcbKcaKP/LwbqeqCYNQRk7AFELgIBOUoeOr+hVWFSC+5/9FC+s2gJzZZXUFv/VJKCViAN8jbh9Yje8Nf86REeEQCs21lSY2yhAAdUKSI++qs2NiVFANgLi6n8u/+/ew+HrawJXAHCNsThfXdOSl7dSR/ri6jB/f/UPYohJDtHR0XVIcJc7Bd5443WsWbMG3jIBraKiAnv37sGLL75gWQFB/O5OX7Ztu8AFF4y0vbBCS4rJnqdOnVJo9MoIWzxvmkwmZQTLKL1SICQkhBMfvfLIuyfpqKgoXHzxJRAr3bmnB7ZKAc8JiM9GNxoNnuuwPnpSSZ96nRYtGkSjUYN4lWTkJWmY8wDzT/JN1thGGvxfCAR1cyrGjMzTuGPBh3hm5Wan2lF7ZYN0P26XHIHnrh+GO68ZieAgf7WnzPwoQIFaBDgBoBYYbqaAKwUyMzORm5vryibZ1jkCKSkpfHPkHBNHf01PT3e0KuudJVDXj1FR0QgKCqqriCr2BQYGIjBQ/XnK9WCJK+FffvklfPPNNxA/yzVOV8R1+vRprF69Gs888wy+/vpry5X/rmiXbTgvECUNYHTt2tX5hmTeAj86x70HSHyMRExMDNT80TnuFWTrnhAQE1R4jnpC2jv6GDhwIFe4845D7RVZisGnFolhqs5VLckF+/vg+lGdYPIxqiUl78ijeI9889Q1BiKekAb/ezoV4+ncAjy0eAWeW7XFqXbUXlmn1WBEpwZ4fMYFmDSqOwL8fdWeMvOjAAXqEOAEgDpwuIsCrhI4ceIExOCEq9pjO+cLtGjR8vyN3OKQAAcxHGI7t1Kdv4eFhcLf37/OMmrYKQZsvCFPOR+rjIwMiJUAPv30E2RnZ8s5VIdiEx9x8Oeff0oD/4uwePHL2LJlC3jlv0OUbqs0atQor5jwxOdOt51CloYjIiKQmJho+Zn/UUCuAkajEbGxsfD15Rutcj1GSokrMjIKF154oVLCdWucZeUVyMw6jQozP+PZrdAeaHxM10Ye6KXeulBNx/1axKN18waqycdrEimW6RXxeum92qjHgeC+Th2KnNP5WPjeD3hz9Xan2lF75fgAI24Y1w2PzRqNvj1acSKP2g8486OADQKcAGADEotQwBmBkpISZGVloby83JlmWNeKQIMG/APFCpHNu8WEFZsLs2AtAnVvFgPj4k3iukspf6/BYEBqaqpXDP7J+WiJ56CPP/4Yzz33HI4dOybnUG2OrbKyErt27cKiRQuxYMECfPfdd5bnWpsbYEGPCIhVQAYOHOSRvuq7Ez53uvcIiOdNcT65txe2TgHnBeLi4hAQEOB8Q2zBqwUmTJgAsYKOVyP8nXxBYTHW/bEDx9P5MTt/kyj2W6tmyYqN3Xrg6ilx5YjOCAzwU09C3pJJ8e/yy1TfGoh6GAgZAWj0cPTrdG4BFr2/Bs98+isKS/jeem2OnZLD8eSsUbh7+jA0aZgAnZbDfrVZcTsFvEmAjwTedLSZa70IiM+EzcnJqZe+valTvkHiuqP9yy8/u64xb22pjryjoqKRkpIKrZe8GG/UqBHCwsLrEOEuTwjk5eVhzZofMHv2LPz000+KnZRWVVUFcaX1M88swt13342VK1dKvx/yBCH7cECgW7fuXjOAsXbtLw4IsYqtAkFBwYiMjLS1OMtRoN4ExJXbXP2o3vhV0XFCQgKGDx+uilxckYQGGhxNz8aegydc0RzbqEeBBsmx9di7m7tWSfP9Gkagf6+2KsnGi9KolgbFyz+RV8K6FkDkg0DwEEBjgKNfYhLYCx/9hKc+WovcwlJHm1F9vQs6puL5OyZh3LDOCAkOUH2+TJACFLBdgBMAbLdiSQo4JCBWACgoKHCoLivZJqDRaKQB1RTbCrNUnQLiXC0qKqqzDHdaF6irhFj+Pzo6uq4iqtonBmz8/f1UlZNSkxHL5YvVAO6++y7ce++92Lt3L8SAutzzqa6utsR5/PhxyyoG1113LT799FNkZJzgcv8yPngajQYjRoyAXu/41R4yTu8/oYmP1xATPv+zkb+4VCAgwB8hISEubZONUcAdAsHBwfDx8XFH02zTSwQmTpzIVSTOPtYaYPfJfKzfn4nKyqqz9/BnhQmEhwVjdPMYhUVtW7hqKCXd1XD1hB7Sc5jjg7VqcFBkDmXpQLWM3sfTNYJl8N9y5b/jr4nKyiqw5NNfcNdr3/HK/1pOzFCTHneO64I3HrgCndqmwWjk/bcWKm6mgNcKcAKA1x56Ju4pgdzcXJw8edJT3XllPy1btvLKvN2RdGZmJsQgoTva9qI260zV19cP3rSMsZgAEBYWBo1GvKVQJw13ekhADPqLlT7EagBPPvkktm/fjvz8fOlN1UoPRWC9G/E4JGI6dOgQvv32W8vV/pMnT8JHHy2FmKhkvQWWqG+BLl26IDEx0Svu++K1ntksn/tPfR97V/cvPjJHrJ7jDZNJXG3H9jwvEBQUJA2eOP5mt+cjZo9yEkhLa4xOnTpDp9PJKSxZxHLocAayc/JlEQuDcFygVydpYNDx6nKtqYq4OieGYtiATqrIxeuSKP4LqK6WQdrSez76NCD8ASB0JKBx/LmspKQMiz9agzkvfAl+1SzQLCEMT103FHfNGovwsKCaC3ErBSjg9QJarxcgAAXcKCCuWjx1KstylaIbu/H6pps1a+b1Bq4CEFfYVlRUuKo5L22n7rTF4H9oaGjdhVS0VwzYtGnTFiaTSUVZqSMVccXyihXLceed8/Dyyy/hq6++wsGDB+tlMoCYlFBcXIwTJ07gzz//xKpVK/HSSy/hpptuxIMPPoCffvpRHehekoXR6AOx/L+4EtYbUj569CgqKsq9IdV6ydHf3x9padKbifXSOzulgH0C4jVeaGiY13zUk306LF2XgNFoxODBg/lxJ7Ugbdl9FMdOnq5lLzcrRUBcoaqUWG2PUx0lJw7rgAA//s2uyKNZvF4KWwYrpGgjgLB7gPAJgMbxVeAyMnPw3PvfY/Zzq8Cv8wWCjDoM6tgIr98xHldMGiC912Y8vxC3UIACFPhbgBMA/obgNwq4Q8BsNiM7OwdlZWXuaJ5t/i3Qtm3bv3/iN2cFOAHAWUEAdTQhBsPFFfEBAQF1lFLfrqZNm0p/lPDNBLke2ZycHCxbtgyPPfYonnpqARYvXoxPPvkYGzduwJEjRywTAlwde0VFBU6dOmX5GIJ169bhww8/xKuvvornnnsWjzzyMMTKBMuXL4P4yAJX98323C/QpEljtG7dGmIww/291X8PBw4c4Gs9Nx4GX19fJCQkuLEHNk0B1wokJyfDYOASrK5VVX9r4ur/9u3bcwWJWg71zqOnsevwSZgrueJOLUSK2NykUaIi4rQrSBUUbhQdhAE9WoGrjyjwYFaVAOVrpcDreQUATRQQehsQNh7ODP4fPJKBR179EvNe+w78Ol+gRUIYbp3UE+/efzG6dODFcOcLcQsFKHCuACcAnCvC3yngQgEx8J+ZmenCFtlUTQLx8fE1beY2BwT27duL8nJexegA3b9V6vpBDGLExcXVVUSV+1JSUvhGuEKO7ObNm/HFF59bBuMXLlyE+fPn4/HHH8Ojjz6KFStW4KeffsKWLVtw+PBhiOc3azcxqUiU37hxI7755hvLRAPR1iOPPIInnngcCxYswLPPPiP19wrE8v6i/YyMDIVoMcyaBMSgV9u27eBNz81Hjx7hc2dNJ4OLtun1BnjLahIuImMz9SzQoEEDr5kAVc/Uqule/I3QtWtXiMkjqknKRYnodTr4moworqzCnzsOobiYF1e4iLZemokMD0HvJjH10re7OlVDu2N6t0BKXLgaUvG+HMqOA5VHpLzrcQKARrpPR9wNRFwHaE1SLI79O3g4A4+9/g2WfLMFZukx37FW1FkrwKDDyI4N8PiMEbjpyqEQj6XqzJRZUYACrhbQurpBtkcBCvxfoLS0FMeOHfv/Bv7kFgFvGmRwC+DfjYrlwMXVtpW8quJvEYe+1VnJz8/PK9/YCwoKQvPmzeu04U55CZSUlODQoYP4889NlkH/L79cZfmYgIULn7ZcoX/XXXdi7txbrd7uuOMOS3kxieD555/HK68shmjru+++xa+//oq//tpueZ7kxCN5HX9noklKSkLnzp28ZtWPvLw8ZGdnQ3yMhTNurFu7gI+PEVFRUbUX4B4KyEwgPDycV1HK7JjIPZzk5BR069aNV//XcKAMBj1CggMse75ZtxO5BcWWn/mfMgU0GqBf2xRlBl9z1Irfmhzii34dGiPQ30/xuXhlAqV7gKp6fFz8Z/A/7HJA5/g5dCw9C4+/8TXe+2E7ikorvPJQ1pZ0qJ8RM0d2wJM3jsXgnq3h5+v4JIva+uB2ClBAvQKcAKDeY8vMZCBwZgWAkzKIRL0htGrVilfYuOjwigkAHIRzFrPu+iaTL7xxBQCNRoPevfvUjcO9shaorq5Gbm6uZUn+9PR0HDp0CPv377d6O3jwAET5EydOICcn29KGaEu2gW+eAAAQAElEQVTWyTI4hwX0ej2aN29huWk0GofbUVJFMfhfXFyPb7opCcuBWLVaLVq2bMVVZBywY5X6ExAf9yQeD+svAvasJAEfHx+Ipf/T0tKUFLbHYhUvJ3TaM29dbs/Ix+adhz3WNztyj0DDlFj3NFwvrSq/096dGqNd82Rotd7x2l35R+ycDEp+Bapyz9nooV81kUD4HUDYZYAu0OFOc04X4NFXV2LJN1tRyMH//zj6+eix+KaRuO+G8WjcIE76m0j/n/38hQIUoIA1gTOvoq2V4n4KUMAhgfz8fOzZs8ehuqxkm0Djxk1sK8hSVgXE53FzEMMqU90FrOwVV7CIq+GtFFPl7rZt24Jvhqvy0DIpCvwrEB0djWHDhnnVxDyxAoBY8elfBP7gUgExASAhIcGlbbIxCrhbQKxYYTAY3N0N21eJQHR0jOW5UzzeqSQlt6VRVQ38/PsOcDKp24jd3rBGo0HjRgnQSd/d3pknOlB4H1H+RvRqnoTI8GCFZ+Kl4Zulgf+KTUC1pycjawBdGhD1HBB5vfTzmVVa7D0K4rH8RGYO7n/uU7ywagsquOz/v4S+Rj0mdUjGX2/fhPEX9ISPjwEajebf/fyBAhSggK0CnABgqxTLUcBOAbEU7NGjR+2sxeL2Cnjj1dT2GtlaPiPjhGUVAFvLs9z5AnVt0Wg0EEvCBgd75x/X4mq4Dh061kXEfRSggIIFxMBFmzZt0axZMwVnYX/o4rWemARgf03WsEVAnFcNGjSwpSjLUEA2AgZp8D8xMVE28TAQ+QqIx7gePXogJSVFvkHKLLJP1+xAYVGJzKJiOPYIxIYFoXVskD1VZFtW6YE1bRCDPp3ToNNxeECRx7LsOGA+7fnQdY2A8PuBsLGAxrEr0quqq7HnwHFMv+M1PLNyM/h1RsCo1aBhbCjuvbgnFj92FVKSYs/s4P8UoAAFHBTgM7yDcKxGAVsEcnJybCnGMk4IJCcncxakE35nVz169BjEqhVnb+PPdgnUWViv16N9+w51llH7zoEDB6o9ReZHAa8VCAwMxNixY71qpY/KykocOnTQ8tEWXnvg3Zy4RqNBUlKSm3th8xRwvUCzZs1d3yhbVJ2A+Ft29OjRqsvLnQkdyCvFL+u3u7MLtu1mgUB/H3RqqYrndjdLubd5f5MBPVuncoDRvczubb18H2A+6d4+zm1d1xiIeBAInwA4OvhfVYUt2w/g1vkfYdVf6eDXGYEgXwMu6NQQL944GnOuGI6gQP8zO/g/BShAAScEOAHACTxWpUBdAmIFgEOHDtVVhPucFDCZTJYrqp1shtUlAbF8cWZmJsrKyqTf+M8xgbpraTQaiOWx6y6l7r3iYwD8/PzUnSSzo4CXCvTvPwCNGjXyquzFc2dxMa9CdOdBDwwMREhIiDu7YNsUcItAbCyv2HILrMoanTLlIsTHx6ssK/en8+HK393fCXtwm4CPjxGpSdFua99zDSu7p5iwAEwa0BpGg2NXcCs7exVEX1UKlG0CKj04gK5vCUQ9DoSNg6OD/+XlFfjm522Y99wyfL31GPh1RqBpVCBuntgDj86+EP17tLQs+X9mD/+nAAUo4JwAJwA458faFKhVQEwA2Lp1a637ucN5AXHFhLd+nrrzev9tobCwEIWFBf/dyN/sE7BSWqfTef1VjOJjADp27GhFirspQAGlCYjn4kmTJkE8ziktdmfiFavm5ObmOtME61oRaN68BYxGo5VS3E0B+Qnwoyvkd0zkFlHLli3Rp08fuYUlu3iMRgNCQgL+E9cXGw9h38Hj/9nGX5QjYPIxIiUpRjkB1xapgrdrNRoMbJmIJg0TFJyFl4decQoo2yUhlEo3D/zTt5YG/x8GQkYADl75X1Fhxndrt+Pel1biu21HUV5ZBX4BYzsm44XbJ+KGiweiccN4r/ubmucABSjgXgFOAHCvL1v3YgFxVVh6Ov8odecpkJKSCh8fH3d24TVtFxcXo6io2GvydUei1trUarVISPDuP7CFwaBBg61RcT8FKKAwAXEFY1xcnMKidj7c06dPIztbevPN+abYQi0CrVq1qmUPN1NA3gIxMRzckvcRqv/oJkyYCK6MZf046LRa+JwzESy3rBI///aX9cosIUsBrVaDBtHBaBUfIsv4bA1KyeX0ei0uHdEZPj6cZKnY41hxAig/6JnwdS2kwf8HgaAhgMYAR74qzJX4as2fuOv55dh46BTMVdWONKOqOsmBPpg/fQBeun8q+nRtjuAgf1Xlx2QoQAF5CHACgDyOA6NQocCxY8cgPhtWhanJJqXw8HAYDI69+JRNEjIJJCsrC5mZHv7sMJnk7qIwrDYTGRkFX19fq+XUXECj0SAtLQ3x8d49EULNx5i5eZ9AUlIyLrjgAmg0Gq9LvqAgH3l5eV6XtycT5tLYntRmX64UCA0NdWVzbEtlAh07dkKHDh1UlpVn03n4kz9QVl7h2U7Zm8sEIkL8kRoX5rL26qEhRXd5YYs49OgiDeoqOgsvDr7aDJRtBCr+cD+CoQ0Q8ywQPALQ+jjUX7U01r/8uz8w6u738Oex06gUGxxqSR2VNFIaXVLD8drdk3HDFcMQGR4MrZZDdBIL/1GAAm4Q4KOLG1DZJAWEwM6dO8U33twoEBMTzQkALvIVAxhcxtgZTOt1O3fubL2QF5QIDg5Gz549vCBTpkgB9Qv4+PjgooumICAgQP3JnpNhtfTGVXp6Ok6cOHHOHv7qSoHU1FRXNse2KOBRgZ49e3q0P3amDAGj0QdDhgyBvz+v9LP1iOmkdy71WjFk8v8aJSVl2Lbj4P838CdFCYQGByAhLkJRMf83WGX/dtUUfvyIoo9gZTFQ5u7HP+kx19gBiH4eCO4HaHRw5Cu/oBgvvfs1xt33oSPVVVVHI5FGBvnikkFt8MHj0zGgd1vo9Y65qgqGyVCAAm4V0Lq1dTZOAS8WOHz4sBdn7/7UxaBDTEwsJwC4gFqsVCFWABCTAFzQnHc2YUPWXMb4DJJY6rRly5ZeOWB4RoD/U0A9Ap06iSsYO0pvXOjVk5SNmZSUlEA8d9pYnMUcEPD3D/D6j85xgI1VZCSQmtpARtEwFLkIdOjQHq1bt/bK505Hj0FsoAlJIX7/qZ4rDSp9/sMWVPIzpP/jopRf/P1MiIsMgVEnjYgpJeiz41Twz80SwtC7e2sFZ8DQUXkKKP7FvRBGafA/aiEQ5NjFG2Ky9NHjWXji1RW44cVv3BurAloP9tGhb+sUPDdjOF64fRJSkvhRUQo4bAyRAqoQ0KoiCyZBARkKbNjggaWYZJi3p0KKiopCYGCgp7pTdT/FxcXIzMxUdY7uTs6W9sU5a0s5tZfRarVo0KAhmjVrrvZUmR8FVC0QERGBfv36Q3xXdaK1JFdeXo78/Pxa9nKzKwRatODStK5wZBv1J9C4ceP665w9y1IgKCgI3bv3QGRkpCzjk2tQoYG+iAz97wSA4vJK/LTjONIzpIEwuQbOuGoVMBoNaC4NRMcGK/Mj8mpNTAE77rm8H4wGgwIiZYg1C1QDZXuB8nU173bFVr+RQPRz0uC/YysZicH/XfuO4eHFK7Hoiw2o8PKJWs3jQzB3Yk+8escETBzdEwH+fNxzxWnKNihAAdsEOAHANieWooBdAuIN4aNHj9pVh4XtE4iNjYVYSty+Wixdk0BZWRlOnz5d0y5us03AplKJiYk2lfOGQtHR0WjXrh18ffmHjzccb+aoPgG9Xg/xsSYdO3rn1f/iiIrJc1z+X0i479asWTP3Nc6WKeABAQ7yegBZYV00adIUHTp04Cp2LjpuxzJysGmbu5fBdlGwbOY8gZT4CMRFBp+3XQEbFBtipwYR6NWJE/EVewBF4NVmoHCT+Mk9t4Ap0uD/k0BgF4faF6uy/L55H+56bhne+3EHCksrHGpHDZXEVf/jujXG/FmjMGfqUDRIiVNDWsyBAhRQmAAnACjsgDFcZQhwSVj3H6eoqGiuAOAiZjGIwRUAnMG0Xrdp06Y8X89iEh/h0bZtWy7tfJYJf6SAkgQSEhIwfPgIhIaGKilsl8YqJnseOHDApW2ysf8KpKam/ncDf6OAwgSSkpIUFjHDdaeAmLzevXs3xMVxAMBeZ5PJAH9fH5z7dSynCN9tPoi8/KJzd/F3BQjExYQhMlyJEwAUgFtLiOP6t0V4aEAte7lZEQLV0oB60Ur3hBowGYi6H/BNc6h9ceX/ug07cceiz7Biw34UePHgf0KYP+66uA+evHEsBvVqDT8/k0OmrEQBClDAWQFOAHBWkPUpUIPAkSNHatjKTa4UEMv/i0FEV7bprW3l5+fj0CFeOeHw8behYsOGDW0o5V1FmjRpgsREvjHuXUed2apBwGQyYdCgwWjVqhU0Go0aUrI7B/HmVkFBPrKzs+2uywq2C/DqadutWFKeAmKlo6SkZHkGx6g8LiAG/nv27AWdTufxvpXeYYA0cBIU6HdeGmJZ6W17juLwMX6c3Xk4CtgQFhKIwBqOq+xDV2iAzaMDMbBzM5h8jArNgGFbBAq3AhW/WX502X+aQCDoZiDmKcDUSGrWseGiX9b/hRG3v4Ufd2egvLJaasc7/w1pGouVC6Zj9tRhSE2Khp7P+955IjBrCshEwLFHdJkEzzAoIFeBLVu2yDU0VcQlPkM8NDSEy4e74GiKQQwxASAvL88FrXlnE7Zk3aiRYzOobWlbqWWMRiOGDBmCqKgopabAuCnglQLiPjty5EiI52KvBJCSrqysxMmTmRDPodKv/OcGAfExE+LjntzQNJukgMcENBoNkpM5AcBj4DLuSEwGGThwEGJiYmQcpXxD02o10uuOmicd/rgjHd9uOoDyCjP4pSwBg0GPQS3iER2krCtjlaV8JlrpLoTB3ZtLg5GRZzbwf+UK5K+WYq+Ubi76pwkCAqdJg/93A8ZYqdGaH2ulHbX+Ky0tx/NvrETvOa+hoKQcVdXeN/hvkO5kIQEmPD21N75YfCNaN0uBUXqMqxWNOyhAAQp4SIATADwEzW68R0C8GcwlYd17vMXnh/Pz1F1jfGYQI8M1jXlnKzZlnZaWZlM5byvUvn17pKSkeO1VxN52vJmv8gUCAwNx8823ePXS/+IoiufO9PTj4kfe3CTQqVNnmEwcEHATL5v1kIBGo4FY8chD3bEbGQuICU39+/eXcYTyDs3X14QAf99ag/xz235k5+TXup875CuQmhgJscKDfCM8LzJFbkgO80ff9o0QEhSgyPgZ9N8ClcVA4Vt//+KCb9poIHguEHMvoLf/4zgqK6tw7MQpPPT8Z5j7+hoXBKTMJqJC/DClZ1P8+OzVmHPNGPgYDcpMhFFTgAKqFNCqMismRYF6FCgoKMDRo/wIAHceAvH5iWFh4e7swmvaNpvNlqsYvSZhlydqW4NhYWG2FfSyUmJwZ+TIUTAajV6WOdOlgDIFJkyYADFxR5nRuy5qMQHg+HFOAHCd6PktiatkxSoA5+/hFgooR0Cj0SAkWHRPaQAAEABJREFUJEQ5ATNStwmMHTsOERERbmtf7Q37GPUw+dQ+oPLTlkPYfSgDVVXed9UpFP6VEBcBP18fBWWhzFDbNE1Ex5Ypta6kocysvDDqgt+Bqj2uSVyXBoQ9AMTOBfT2v1YxmyuxdddhPPTicrywchOKy7xvFRZ/Hz16t0zE/VcOwlO3T0arpimuOTZshQIUoIALBbQubItNUYACksDJkydhlgZVpR/5z00CQUFBXn/1oatoxSDGiRPprmrO+9qxIWOxWoU4Z20o6pVFOnTogKZNm3pl7kyaAkoSEFdkiwEMJcXsrlgrKiqwY8dOdzXPdiWB+Ph46PV66Sf+o4CyBeLj45SdAKN3WiAtrTH69evndDve3ID4/GRDHUspH80twQ/rd6Jcen72Zicl5h4XEw5fXx/lhK7ASMMDTejfviFiokIVGD1D/o9A/uf/+dXhX4ydgMhHpNsVgKb2yVWo5ctcWYmfN+7G3GeX4e3vt+N0cXktJdW7uWGoH24Y2w3P3zIOV47pifCwIK5sqd7DzcwooGgBTgBQ9OFj8HIUEFeEcQKAe4+Mv38AOKDqGuOysjJs2rTJNY15YSu2pNyyZSsYDPb/UWVL22ooI5YUnzLlIjWkwhwooFqBuLg4XH755Xzu/fsInzp1ChkZJ/7+jd/cIRATEwOdTueOptkmBTwmoNFoEBoaBj8/P4/1yY7kJzB16lQ+fzp5WEwmI/x8TXW28uY3W5CZnV9nGe6Un4DJx4j+zeNg1Cvj7Wn5CVqPKDU2DEO7NePrKutU8i5RehgoXeF8jD7dgMiHgNBRgMYIR74+WrEWs5/+At9tPoRic5UjTSi6zsRuDfHqvRfj1isGo2XTZBjrmKCm6EQZPAUooAoBvsJSxWFkEnISyMjIgNlcKaeQVBWLuBosPDycb6S56Kjm5eUiNzfXRa15XTM2JRwdHcU/tq1Ide7cGZ07d7FSirspQIH6EPDz88WkSZPQrFkzXtXw9wHIysr6+yd+c4eAWCZb3LRa/qnqDl+26VkBf39/pKSkerZT9iYbgf79B6BTp06yiUepgYjnA52u7ueEw6cKsPrnzUpN0avj7tehIYx6nRIMFBejn1GHkR1S0SA5RnGxM+BzBAr/AKqc/BvE1AOIeRYI6gdHBv/Lyytw/4IPMPv5r7D9UCa87at5VCBeu2U0nrnzEvTp0gwhwQHeRsB8KUABBQrU/QpagQkxZArUt8D69b+htLSkvsNQbf8BAQFo0KABByFcdISzs3Nc1JI3NmNbzjExsVzG2AqVWCHhyiuvtFKKuylAgfoQ6N27L/r27Qej0Vgf3cuyzyNHjsgyLrUEFRUVBTFoqpZ8mId3C5hMJiQlJXk3ghdnP2rUKPj4+HixgOtS790kBmnRQXU2+Mw7a+rcz53yFEhNioG1CR7yiFx5UQT6+2LckI6SLydYKO/onRVxdQVQ+AxQlX/WRnt+lIZ/TGOBmCWAfwc4sux/zul8XHrTi3jg4/U4le9973mP6d4Yq56fgSvH90V0RAjfkwa/KEABpQhIzwBKCZVxUkD+AoWFhSgv977PPvLkkfH19YNYitiTfaq5r927d6s5PffmZkPrYsWKhIQE/sFtg1XDhg0xduw4G0qyCAUo4AkBjUaDpk2bYuTIkQgLC/NEl4rpY88ePne682AlJSVDfDyMO/tg2xTwlIBOp0NAgL+numM/MhIYMmQoxOtbjUYjo6iUG4pWq7E64LI5qwjfruHH2yntKCcnRSPIVwETTZUGK8U7uFksWjRNkX7iP0ULFG0DKhy8eEcTBPhNAhIXS98b281QXmHGH1v24YKbX8XSDQdRVW13E4qtEOCjR7uGMVg6byzee2QakhOjFZsLA6cABbxXgBMAvPfYM3M3CGRnZ6O0tNQNLbPJfwR8fIwIDQ3951d+d1KAn2HsOKAtNcVkFV7FaIsULFdH9evXF+LKT9tqsBQFKOBOgZCQEIwefSFatGjhzm4U2fbWrdKbcIqMXBlBh4QEW54TlBEto6RA3QJiBYC4uPi6C3Gv6gSCg4PRo0cPBAUFqS63+kooLCQAfn4+Vrt/8aOfUFJaZrUcC8hHwGgwYGz7ZPkEVEskStw869IBSgybMZ8tUG0GitYA5vSzt9r2szYaCL4NlsF/Q7htdc4qVVhUii++3YDrnvgIv+44etYe9f/YOjUKt43tgmVPXokJo3rBZOIkJfUfdWZIAXUKcAKAOo8rs6ongczMTBQXF9dT797RrY+PD8TnwnpHtu7PkoMYDhvbVDEuLo7LGNskBcsVPWlpjTF06DDo9QbwiwIUqD8BvV5vuS8OGDCAK5iccxjy8vJw4oQDb8Cd0w5/rV0gLCxcepPNVHsB7qGAggR0Oh1XtFDQ8XJVqB07dkLLli2h1Wpd1aTXtxPg7wuT0WDV4dsdJ7B1xwGr5VhAXgI9O6bJK6Dzo1Hcln6tEtCuVSPFxc2AzxEoPwGUrgGqT5+zw8qv+qZA6DwgehagC7BS+PzdWdm5eOHd73DHiyuxcX/m+QVUuiUx3B+XDmqLF24eg9tmXIiEuEiVZsq0KEABbxHgXyPecqSZp0cEjh8/joKCAo/05Y2diDdQoqNjEBBg/4tXb/SylrOYrHLgwH5rxbi/RgHbNsbHJ3ACgG1UllJ+fn6Wq6UaN7Z/aTpLA/yPAhRwiUDv3r0xZcoU+Pr6uqQ9NTWyfz+fN915PMVVs9HRURCTUNzZD9umgKcExN8vkZGRiIqK9lSX7KeeBcTx7tatG8LD7b/asp5Dl3X3QYF+sOUKzNJyMxYv+wNlZRWyzofB/VcgraHcV0r5b7xK+O2uKwZKr6d0SgiVMdYqUAWUbAFKd9ZaosYdxtZAxP3SbZo0+B9YY5G6Nu7ZfwzXPPYRHn33R+zPKqyrqGr2BRj1GNu1ERbMHoUFcy5E9w5NYNDrVZMfE6EABbxXgBMAvPfYM3M3CBw7dhQFBd7x4sgNfFabFFfQpKSk8EoKq1K2FTh16pRtBVnqfAEbt4SEBMNo5FJhNnL9vQpAGgYPHgSx/Lit9ViOAhRwnUCTJk0wc+YsftxOLaTp6bz6vxYal2yOjo6WBkqjXNIWG6GAXAQCAwMREcHBYLkcD3fH0aBBQ3Tq1Il/s7oY2sdosGkw01xZhbXbj2DnnsMujoDNuVOgScNEdzbvfNsKa2FY6wR0bstJ9Qo7bOeHWym9v1yyDqi09fHMAPgMBaKeAkJGSYP//ue3WccWs7kSX/+wEZc/+AE++3kHcsvMdZRWz652MUFYcP1QLLptMsYM6IDI8GDLe1PgFwUoQAEVCHACgAoOIlOQh0B+fj6ys7NRVVUpj4BUGIVer0fTpk1VmFn9pLR79+766VgFvdqaQkhIKMTHVthanuUAg8GAvn37ITk5mRwUoICHBcTV1/Pm3Qlx9aKHu1ZMd3v27FFMrEoMVAyUBgTYf6WSEnNlzN4jEBAQgLCwMO9J2IszDQ0Nw5AhQziJzg3nQFhYEPz9TDa1nJ6Vh+U/bIW5ku/N2AQmg0JidYdpveU7YC0DIrtCmDK8M/x8bbu/2NUwC3tWoPwoUPiz1KeNK5r49AMSXgIC+wJa+45/UXEpFr/7La6d/znW7z4u9ekd/+6d1AWfPzcDU8f1QUJsuE0TzbxDhllSgAJqEdCqJRHmQYH6FhATAMStvuNQc///LKGp5hw9mduePZwA4KC3TdVSUlItg9gajcam8iz0fwGxZOq0adM5CPl/Ev5EAbcLiMGp22+/AykpKW7vS6kdVFdXY9OmjUoNXxFxh4WFc6BUEUeKQdojwAkA9mgpu2xMTLTl46w0Gr7+d/WR1EqmPnodpG9Wmy4oM2PNX0dx8HCG1bIsIB+BDi1lOwFcPkg2RNItJRy9OjSBVsvHIRu45FukWhr0L1kPVPxiPUaNNNjvNxNIXgr4SPcjjc56nb9LVEl/36SfzMHNT32CGS9+jUPZhZA2/b1Xfd/Ec4ivUY8JXRvh1+evxj03TERSQhQMBi73r76jzYwoQAEhwAkAQoE3CrhAoLCwEOLmgqbYRC0CYgJATExMLXu52V6BvXv32luF5S0Ctv135irGANsKs9R5Au3atcPIkSPP284NFKCA6wXE49WECRMh7nfiudb1PaijxdzcXPDjc9x3LDUaDQIC/OHr6+u+TtgyBepBQKwG5e/P14T1QO/RLvV6Ay666GL4+fl5tF9v6mx4m0SE+fvYlPJf+0/gpw17IZa0tqkCC9W7QKtmqfUeQ80BKGerUafBqAFtERkepJygGWnNApW5QN6KmvedvVUnvUca8gCQ9ASgDz57j9Wfy8srsGHLXsx+7H28vGKD1fJKL+Bj0KFb41gsuGoQXr7vMnTt0Az821fpR5XxU4AC1gS01gpwPwUoYJtAVlYW3xS2jcrhUlFRUQgJCXG4Piv+X6C0tBQ7duz4/wb+ZLuAjSXFUtpiUM3G4ixWg8C4cePRqlXrGvZwEwUo4CoBf39/XHDBSOl2AcTPrmpXje2cPHkSVVVVakxNFjmJQbO4uHgYDAZZxMMgKOAqATEBICwsTDq3ja5qku3IUKBJk8bo2rWrDCNTT0jBgb7Q6Wx7G/NkYRlWrNuBo+mn1AOg8kyS4iMR7GP7lcse41BQR01igtGjTUP4+do2UUZBqXlfqCVbgZLP6s7b0AQIfwiImgFofesue87ezFO5eOGjnzHrsaX45Nd95+xV36/dmsTimtFd8eZ9F+PqiwYiNCRQfUkyIwpQgAI1CNj2yrmGitxEAQr8X0C8GSzeFM7Jyfn/Rv7kcoHWrTkQ6CpUMWFFnLeuas+b2rE117CwUHDCiq1aNZcLCgrCjTfeiNjY2JoLcCsFKOCUgBiUGjRoEC688EI+XtkgeeDAAVRWVtpQkkUcEQgKCkZiYqIjVVmHArIXiIiIgJgcKvtAGaDDAuLjq0wmk8P1WdG6QEJcOHyMtk8S+3nrYWzceYTP3dZpZVEiJNAPHZLDZRHL2UEo6edOrRugacM4aDQaJYXNWGsSyPm0pq1/bzMCpt7SwP/jQNhFgM72lWfE+4Dbdh7CfS+vxC3Pr8Dvh7L/blOd31omhGLWmK547paxeGLWaDRKjbd5Ipk6RZgVBSjgbQKcAOBtR5z5ukWgvLwcYllYs9nslvbZ6BmBBg0anvmB/zstICasiM8ydroh72vApoz1ej1CQkIhBtdsqsBCtQo0atQIU6ZcxOVUaxXiDgo4LtCuXTtceulliIuLc7wRL6p57NgxrgDgxuMtVqAQqz25sQs2TYF6ExAfYyYmh9ZbAOzYrQI9evRE27Zt3doHGwfCQ4Og19t+hXh2cTm+WbsNeQXF5FOAgMGgR8eWKXKLVDHxpEQGYliXJtL9hFc2K+ag1RZo8S6g+KNa9uoBv4lA9FNA0AjYc+V/SUkZVn2/EXMXfY7Xv/oTlVXVtfSh/M1RAT6YNrAVFt08Fg9cOwLtWzWS3p8zKD8xZqVx+ecAABAASURBVEABClDATgFOALATjMUpUJNAUVERxIBqTfu4zXUCzZs3d11jXt7S4cOHOIjh0DlgW6WgoCAkJCRw5j2c/9JoNOjbty8GDBjgfGNsgQIU+FegTZs2uOmmm8EB139JrP6wffs2XkVoVcnxAmLSHK+QdtyPNeUtEBISAn//AHkHyegcFpg0aRIM/PgSh/1srRhm5wQA0e4HP+3C5l1HoN5hLpGlOm4GvQ7Nm8htJSDl2DZNjUH3tg2h1fKtfuUctVoiPfU6UJ1V887gu4G4xwG/doBGD1u/8guK8dRb3+Cq+V/gu61HUFqhzlXN9FoNBjWNwat3jMcTt0xEn87NERLM11+2nicsRwEKqE+ArwrUd0yZUT0InJkAkFEPPXtXlxykcN3xPn78OLgCgAOeNlYJDQ1FcnKyjaVZzJqA8Bw7dhxatmxprSj3U4ACNgiIwf/HH3+CH69hg9U/RXJzc1FQUMjnzn9A3PDd39+PE1Lc4Mom5SHg7+8PLg8vj2Ph6iiGDBmKxo0bu7pZtleDQHCQP/Q621cAEE0UlFbg3U9/QnVVlfiVNxkL6HRaxMdGyCtChUQTbDJgUItExMWEKyRihlmrQOlhoOjpmndHvgfE3wMY4wCN7UM6GZk5mHXf67jr9e+RkVsEs4qv/H9n7igsf/lGjBzQEWEhAVzuH/yiAAW8XcD2Zwtvl2L+FKhDoLi4GFlZtczOrKMed9ku4OfnB3HljO01WLI2AfH5xVu3buVVjLUB1bHd1l3iKsbAwEBbi7OcDQINGjSwfBRAYmIiV1awwYtFKFCTgPh4ks6dO2PevDvhLw1G1VSG22oWOHXqFMrLy2reya1OC4iB0ZYtWzndDhuggFwFxOpQgYEBfA0j1wPkYFyRkZEYOXIkP6rKQT9Hqk3skASNnRWX/LQHv/+5285aLO5pAY1Gg55tGuDg0rnY897N+Onpqfj60Ystt9fnDMPjl/aw3C7o3AiNkyItt4bx4UiJCbXcEiODEBcWYLlFBfsi1N/HcvM12n6V9Lk5K+X35NhQjBnWSSnhMs7aBKorgewlgPj+bxkfwCAd29gVQMSEf7da+6G6uhr5BcX46sfNGDh1Ad5au89aFUXuNxl0iI8IxKNX9EHWyvsw6cK+8PExKjIXBk0BClDAHQJadzTKNingTQLiRZUY/BefC+tNeXs61/79+3u6S9X2Jz6uorSUgxgOHGCbq/j4mMBljG3msqmgVqtFp06dMGzYMAQEBNhUh4UoQIH/CxiNRojB/+uuu55X/v+fxeafxGu9sjI+d9oMZmdBvV7P89JOMxZXloBOp0NMTAzEY7GyIme0tQmIY9qnT1+kpKRAo9HUVozbXSwQJw32wgHux5d8jeKSUhdHw+ZcLWCSBu5SkmKR1iABvbq1xuB+HS23KyYPxtwZ4y235c/MwO6l8yy3TW/ciF9evN5y+/LJqfj4/smW25JbRuOpqwZYbnPGdsXIni0st0Gd0tCvfQP0a9cA3VskomNarOXWPCEMDaOC0CAqEJEBPv+kpYjvOq0Gg1okIDUpRhHxMsg6BEoPAcXvSgX+XrFEEwD4jQZiFgEhgwGNHrZ8VVSYsXv/cTzy0jKMu/td/JVdbEs1RZURS/2nxYbg6uHt8flDl+CmaRcgIjxYUTkwWApQgAKeENB6ohP2QQE1C5jNZmRkcPl/dx/j1NQG7u7Ca9rPy8uD2VzhNfm6LlHbWhKDGHFxsRBXetlWg6VsFfD19cXw4SPQu3dviDddba3HchTwdgGDwWCZQDN16lQ0bNgQGo0D75x7OeK+ffssHwHg5QxuS1+cowkJCW5rnw1TQA4C4u8Zrr4ihyPhmhhiY2PRpUtnvuZ3DafNrTRPE88V9r+O+XzjYfz063ab+2FBZQgEBfpbPjZAfHRAi6Yp6NapheU2YlAXXDF5kOX2yJxxWDZ/uuX28SOX48MHL8UHD16Cd+6ZgiV3TLDcXrhpNBbNGoGFMy/Aw1cNwS0X98MtF/fD9WO7Y9qIjrhyeAdM7NsCo7qmWW69msWhU4MIyy05xBf1+WXQ6zBxeKf6DIF9u0Kg2gzkLwXMf68uq/EHgq4Eoh8AArsAGgNs+SosKsGyH/7EzU9/iueWb0BxudSuLRUVVCYtIgBTh7bHMzeMwiM3jEXHto1hNNg2OUJBaTJUClCAAi4R0LqkFTZCAS8WqKysxOnTp71YwDOpx8fHe6YjL+jl+PHjKOHVD/YfaRtriCu7xHL1NhZnMTsFwsPDcdlll6Nr16521mRxCningFarRYcOHXHllVeiceMmHPx34DSoqqqCeO4sLS1xoDar2CIgJs+Jq6NtKcsyFFCqQGhoKAwGo1LDZ9xnCYjHrLZt26F58xZ8Xj3LxRM/RkaEwP7h/zORLfp4HXLzCs78wv+9UkBMGIgMD0FURChSk2PRqnmq5dane2uMGNQZIwd3xlWT+uHJWaPwpHRbMHs0Fsy5EE9Jt4U3jsGim8Zabs/eMg7P3TrBcnvx9ol4Zd4ky23BrJF46KpBltttk3viuhHtLbfJPRtjSKt4yy012ORS+yGtEtC2VSOXtsnG6kGg9ABQtBKozge0KUD4fUDkPMC3iRSMVrpZ/3f8xCk88+bXuP3FVVi18SCKyiutV1JQiWg/A64Y0BIv3DYBj84chaF928Hfz7X3JwVxMFQKUIACNgnY9gxiU1MsRAHvFCgvL8fBgwe9M3kPZp2UlOTB3tTdFQcxHDu+ttYSVzFywoqtWo6Vi4uLw/XXX48mTcQfw461wVoU8BaBtm3bYubMmUhLawwxGcBb8nZlnoWFhcjPz4OYCODKdtnW/wXEqi5icPT/W/gTBdQnEBUVBZPJR32JeWFGUVHR6N27FwIDA70w+/pNOTkx2uEANuzNwA9rtzlcnxW9S0BkazIZERzoj+CgAMRGhyMlKcZya9OiATq3a2y5DevbFtNHdbXcZk3sjZsuHmC5zZs2FA/MGGW5zb9lIl68+1LL7dOnr8VPL83CmhdnYNnjV+DdeyZZbk9fNwQPXdYbD1zaCzeMaIspXRtYbu1ig1DX4l23Xj6AVz9D4V/VFUDBx0DZZsDQB4h7HQi/HjDa/nj386/bMOq21zH/41+x70SuwkH+G36Ijx6X9GqCJXdPwaM3jMHAXq0RHhb030L8jQIUoAAFahTQ1riVGylAAZsFxOfB7ty5w+byLGi/QEJCIvh56va71Vbj6NGjKCnhVYy1+dSy3ebNRqMRKSmpNpdnQccEEhOTcNdddyOBS0Y7BshaXiFw4YVj8Mgjj0JMotNoNF6RszuSzM3NhZgE4I622eYZgW7duvOjXc5Q8H8VC4hJLmKiqIpT9IrUxGS6xo3T0K5de2lQjs+tnj7oJh8jhjaJcqjb7MISLP5qM7Jz8hyqz0quEziZdRrLv/4VR45luq5R17bkUGsGgx6+Jh/LLSjQHxFhwZZbfEw4UpOiLbe2zZPRq20D9GnXCCOkgcxJQzpB3K6/aCBumXYB5k4fiUdvmYzFD19luX3/5lxkrHoQJ788c9vz4W1Y9+K1/966dmgOfilcoPQQULgW8L0QSHgZCOwN6PxsSqqouASPP/sJRt/9HjbtScfp4nKb6imlUFpcKN69ZyKeu/tSDOnTBjFRYUoJnXFSgAIUkIWAVhZRMAgKKFigqKgI2dnZCs5A/qEnJiZCLLMo/0jlH2FOTg7y8vJQXV0t/2BlFaHtweh0eoSEhNhegSUdEtBoNJZBzVmzZiMiIoJvwDqkyEpqFRATkcTgv1gpw9/fn/cPJw+0eO7Mz893shVWr0ugadOmde3mPgqoQiAgIAA+PiZV5OLNSQQFBUE8x5pMPJb1dR60bRzrUNfiT+BdB07gx9928O9hhwSdryTeh0jPyMZjLy3DnuN5iI+NcL5Rt7TgmUa1Wg3EKkjiZjTo4eNjsNx8fX0Q4G+y3EKC/BEVGvDvLS05Bt3aNfn3ptPxrX0o+Utc/V/8PWBMAeKfhmXJf431Y2o2V2LLjoO4et4S3P/hOpwuLFWywn9iNxl0CA4w4e2bR2DjW7dg+IBOCJbuBzqtdZf/NMRfKEABClAAfOTkSUABJwWOHDniZAusbk2gcePGnABgDcnG/eIKRn6GsY1YZxez42cx+O8vDbjZUYVFHRTQSn8AdurUCTNmzERMTAz4RQFvF9BoNAgLC8O0adNx3XXXwdfX19tJXJK/mOiZl8cJAC7BrKURPobXAsPNqhPo3r07/65R+FFt1ao1WrdurfAslB1+tw6NHU7g0KlCLP1pB8QV6A43wooOCVRWVuLPvw7iuvvfQkaxGZeP7iYNfsv0bWmHMmQlCjggUFkkDf63A2KfBAyRVhsQk2hOZObg7c9+wiX3vI33ftuHEnOV1XpKKBDi74PWDaLx5FUDceCjO3DJhIEIDLBtJQQl5McYKUABCtSHgLY+OmWfFFCTwP79+9WUjixziYyMhBjok2VwCgtKDGLwKkb7D5o9NXr27GlPcZZ1UsBgMKB3794YP34CQkJCnGyN1SmgXAHxPCk+fkQM/o8ePRp+fnyzxBVHU7xZfejQIZw6leWK5thGLQL8OJdaYLhZdQLR0dFclUXBR9VkMuGiiy6CeP2p4DQUH3psTLhTOfz+12H8smkfxBW0TjXEyjYLFJeU4rNvNuLSO5bgQGYBZo/rjojwYJvre7og+6OAxwT00nsYgZ0BG5b8Ly4pw2+b9uCu55bhthe+xPZjpz0Wpjs7Elf8d20Si1sn98IXj0/F9ZcMRlhokDu7ZNsUoAAFvEaAEwC85lAzUXcJHD58yF1Ns92/BcRVYTqd7u/f+M0ZgRMnTkAsZexMG15Y166Uk5OT7SrPws4LiOXOhw4diokTJ4GrLzjvyRaUKSCWUL/22msxZMgQ3g9ceAhLSkpQUMCr/11Iel5TERGRCA93bjDnvEa5gQIyFRB/14gJWzINj2FZEejTpy+aNWtmpRR3u1sgNTnGqS4OZhXg3VV/IP2kOgbPnMLwQOXMrNN49oM1mLPwC+w6VYxZY7uhc7smHujZ4S5YkQKyEzh0JAP3vfIlZs//GEu+2YKskgrZxehIQH2axuL2S/rihVvG4cZLByIlMZoXgDkCyToUoAAFahHgBIBaYLiZArYKbNy40daiLOeAgHiTTCxnrNFoHKjNKmcLVFVVISsrE1wB4GwVW362r0xcXJx9FVjaJQJBQUEYM2YMpk6d6pL22AgFlCQwbNhw3HzzzejatSt8fHyUFLrsYxUTAPLy8mQfp5IDbNKkCTjRU8lHkLHbIxAVFcUVAOwBk1HZgIAAy9X/fLyq/4MSFhKE7g0inApk9eaDWLDkSxw4fMKpdli5doGq6mrsO5iOh1/9Eo+/+yOO5xVj+qCWmDK6h/S8L+e3o8EvCshGoLS0HN+s+RNznvoUC5f+gg0HT8kmNmcC6dYoCk9eOxTP3z4Jt142EO1aNYSviX/HOmPKuhR4lXLrAAAQAElEQVSgAAVqEtDWtJHbKEAB2wSysrKQm5trW2GWckggNjaWyxg7JHd+pdLSUpw+nQsxEeD8vdxSq4CdO1JTU+2sweKuEhBvzI4efSFuvXUugoO5pKSrXNmOfAXEOX/VVVdjxowZaNy4Ca+WcMOhKigogHi954am2eTfAu3bt//7J36jgPoFxAQArgCgzOM8dOgwJCUlKTN4FUbdq7Vzq64VlFfitW+3YNCcV/DMq8uQfZqr/bjyNBHvOWzasg83P/kRXv3qT5wuLEW3pFDcN2O0/D/T25UQHmxLDBQXFpV4sEd25U6B6upqnDiZjQdeXo4rHv8UK3/fhwpzpTu79EjbTeNCsOi6wXjzoSswc3I/tGiaDD9fk0f6ZicUoAAFvFGAEwC88agzZ5cJ8A1hl1HW2lBMTCx8fX1r3c8dtgsUFhYiN/e07RVY0iJgz39NmjSFwWCwpwrLuljAZDJh5MiRuO+++zkJwMW2bE5eAmIQ4vbbb8eUKVN4rrvx0IiJnunpvDrQjcRIS0tzZ/NsmwKyEhBXj3fq1ElWMTEY6wJipSnxETt6vd56YZbwiECThvFO91NUXokDJ05jzmtr0OmKp7Dqu/UoKS1zul02AHyzZhMmzX0NyzcdQnGZ2UJy3+wLERsdbvlZzv8pNbafft+FV97/HsUlPIeVegzPjnv9pl0YP/sFPPbBLzhxuhDmquqzdyvu50CTAQum9sb3L83CrMuGIi0lFiaTUXF5MGAKUIACShPgBAClHTHGKyuBvXv3yioeNQYTHx/HFQBcdGDFMsZc/t9uTLsqNG7c2K7yLOweAY1Gg7Zt2+KWW26F+EgG8Wa7e3piqxTwvIBY4r9Lly6YN+9O9OrVm5OO3HgIxJU3p0+fRlZWpht7YdPiimgqUMCbBCIjo7wpXcXnKlZsEFf/JyQkKD4XNSWQkhTtsnTE8/3Bk3kYcdcHuGDW8/hqzZ84nVsIsd1lnXhBQ5VVVUjPyMbDz32MYfPexYH8MoghS1+jDo9e2R89OzRRgoJiY4yNDMJvf+7FGx//iIJCrgSgxANZXmHG4WNZuH/hh+g2YzHWHc6RHoeUmMmZmAN9jUiMDMaDk7vhr3dvwU3XjEFsVBg/CukMD/+nAAUo4BEBTgDwCDM7UavApk2b1JqabPIKCAjk4IaLjkZubi4yMjJc1Jq3NGNfnlzG2D4vd5YWV2h1794dc+bciBYtWkD87s7+2DYFPCEQExODsWPH4vbb77Cc12JQwhP9emsfZWVlSE9P99b0PZJ3aGgoOAHAI9TsREYCrVu3llE0DMWagPhIum7dusHf399aUe73oEBKQjTC/V1/9ej3247iygc/wN3Pforv1/2FrFPiI/TEMLYHk1NgV0VFJfh+/U5c98A7uPe9df9mYNRpMLZLGqYM7wI/XyV8vve/oSvuh9ioUAREheOhN1bjs69+R4X5zMoLikvECwMWH5mRkXkaS79cj0k3v4z7P/hN0QrBfkZ0bZaAey/ri9WLpuPOGyYgMZ6THxV9UBk8BSigWAGtYiNn4BSoZ4HKykrs3r27nqNQd/fiM7wjIiLAq3edP87i6oVTp7Jw8uRJ5xvzphbszFUsyW1nFRZ3o4DRaIS4UvrKK69E165d+VjiRms27V6Bf676nzFjJqZNmw7x3OjeHtm6EKioqIB47hQ/8+YegQ4dOoATWdxjy1blK8BJL/I9NudGJl5L9unTF02bNuUVi+fi1PPvek01Gob5uSWKE0XleH7ln5h679u458XlWPXDJuTlF7mlL6U3Kt5nOJZ+Cos/+hHXPfExlm06hMqzlipvkRSJaWN6ICE2QhmpKjjK4CB/pMaE4XSZGfPfW4NVqzfCLL1vqeCUvCL0ouJSrP5tB+549gvc9OwKrD+cbVk5Q4nJa7UaDO/YAPMu64937p2COZcNRlqDBD5/KvFgMmYKUEA1ApwAoJpDyUQ8LSCWhM3M5GCqO93F1RaRkZHu7MJr2jabzcjJOY3y8nKvydkVidrbhjhn7a3D8u4VEANL7dq1x7XXXocRIy5wb2dsnQJuEBAfY3HxxZdg9uwb0LdvX4jJAG7ohk3WICCeMzMy+FqvBhqXbYqKiuabgi7TZENKEeCEUaUcKUAcqx49eiAgIEA5QXtBpBUVZny4fB32ZBa6NdujheV4ZdWfuOmZ5bj7uS+wZt02lJSWubVPJTUuBv9/27gb90o2j76zBvtP5P4n/JhQf1xzYVd0bd8YOp0y3n7+TwIK+8Vg0KNDWiySIgKxLT0Xc19YiU9X/gqzuVJhmTgeblVVNfILi3EyKwd/7TqEfQeOO96YB2qWl5vx4rvf4qZFy/DGt1uQVVDqgV5d30W0nwFjuzTE07NHYdHNY3HjJQPQMCVOut/rXN8ZW6QABShAAbsE+ArMLi4WpsD/BcSSsOIPnv9v4U+uFggJCUVQUJCrm/XK9sQyxhkZJ7wydyeStqtqq1atuDSoXWKeK6zVapGcnIzp06fj+uuvR2BgoOc6Z08UcFDAYDCgc+fOEB9jMWnSJMsghINNsZqDAiUlJdi/f5+DtVnNFoHU1BROALAFimVUJSBeh4iVzlSVlAqTEVf/t23bDk2aNFFhdspO6dV3v8YTH61DbpnZ7YlUVldj78k8vPLlJlz95Ge4++mPsWf/Mbf3K/cOCotK8OKbq3DlYx/j/Z92IKvwvxMjTAYdpg9qBbH0v6/JKPd0/olP8d/TUqMRGxViyWPPyQLc98Zq/LB2i+V3Nf53KjsPf27di09X/oLHX/oc/WY8j6FzFmPk3Ncx5f73kZ3n3klCzppu2rYPj32wFtsPZznbVL3UD/XR45JeTfDa3ZPx9NyJuH58LzRKjYdBr6+XeNgpBShAAQqcL8AJAOebcAsFbBI4fPgwOAHAJiqHC4WEhHCgzmG9/1YUVzFmZZ3670b+ZkXAvt0NGjSwrwJLe1wgNDQU48aNx1133W2ZEODxANghBWwU8PPzw5QpF+GOO+ZZPsZC/G5jVRZzoUBOTg4yMzNd2CKbOlcgIYHLgp5rwt+9Q6BVq1bekaiCsxQftzN48GCuvCOzYygG+ua+8eN5A87uDrO0ohJ7T5zGcys3oft1L+LRZ5bi+AllDto5a3X46ElcM+81zH19DXYdy0aJueq8JrslheHm6SMQFOiej2k4r0OXbFB+I7HRYQgN+f+KJbtO5OGOV77Brxt2Kj85KQPxHuyx9Cx88NkaDLtuEZpf/CQG3vw6ps5fjvvf+wU//bkfv24/jD92HsPIzo3QqmmKVEu+/xa8sgrZRf+dPCPfaP8fmUGrwchWCVj60MV49u5LMbR3WyTFR0Gv5xX//1fiTxSgAAXkIcAJAPI4DoxCgQLHjx/nBAA3HzdxZQyXW3QN8pkJAN75BoXDgnZWjI6O4VWMdprVR3FxNVfXrl0tkwA6duwo/ZHK2en1cRzYZ80C4vwUH1nxwgsv4qqrroIYfBArWNRcmlvdKSDeYMzOzuZrPTcii0lZgYFBbuyBTVNAvgJNmjSVb3CMDOK5t337DmjWrBk1ZCJQVVWFT1etw3XPfInC0op6i6pMGuzOzi/GvPd+RYfLn8aLb32JU6cLUFl5/iB4vQXpho7F66K8giIsXfYzBs56Ee+t34+iWlZg8DcZ8d7T1yIk6P8D0W4IyfVNqqBFfz9fXNA2GREBPpZsxHHbuO8kbnluOTZs2au417XV1bB8hEFxSRnWbdiJmx96E4ljH8GUx7/AV38eQlZuEXIKSpBfUo6S8kpLztLYNAY1j8P0cb3h53vGwbJDZv/98tt2fLz5qMyiqj0cg04Lcd+e1D4J61+6DsteuRkDe7VFSJA/+BEftbtxDwUoQIH6FuAEgPo+AuxfkQLij8/163+D+K7IBBQQtJ+fn2XgQ6fjDFK44CsvLw/bt29zQUve04S9mTZq1IgTAOxFq6fyWq0WTZs2xe2334ExY8YgMjKqniJhtxQ4I2AymSyrUtx008148skn0bBhwzM7+H+9CYg3TPfu3Vtv/XtDx2lpjSFe73lDrsyRAucKxMTEnLuJv8tIQExOmjBhgowi8u5QxGeY//zHLtz39o/IzCuWDcbJ/BJc/8I3uPCml/Deyl9x6FgmKqvUNxGgvLwCf/51ELc9uRTXPbUM+zLyaj0GsaH++Hb+VMREhdVaRq471BJXyyYJCPQ3/SeddbtO4PF3fsCegycUMQlA3OezxPL+Ow5h8YffY9LsZ9Fn9it4euWW/+RV0y9pUUGYc+lAJMVH1rRbFtvEhIYnX/9GFrFYC8LXqEOjuFDMGNEe3zxxGd57bg7atU6zVo37KUABClBAJgKcACCTA8EwlCWQm5uLigr3f96cslRcG624Kkx8ZrdrW/XO1sQghjhnvTN7h7O2q6LBYJAGkeX7B6ZdyXhR4ejoaFx99TW4/vrr0bJlSy/KnKnKRUA8dojB/rFjx+Khhx7GsGHDuNSwXA6OFMfhw4ek//nPXQLJyUnw9fV1V/NslwKyFoiPj5d1fN4e3MCBA8GP95LHWVBVXY1d+4/jkTdXY9tBeX4sz9qd6bjskY8x67EP8MU3G3D8xCnVXCxyND0Lz3/0E2Y8+gFe/mYrckprfx8sOsiE+y/vh05tFTk4KI8T3gVRpCbFSK+vfM5r6eOfd+LB177GwSMnz9snlw3ZOfnYuuMgFn+2FvMWfYrxt72GGc+uwoptx2GuqrYaZmiADy4Z3hE9OzaW9VXpq3/egjV75XscBLRWq0HPFgm4/sKuePvOiXj0pgno3rkFxHaxnzcKUIACFFCGACcAKOM4MUqZCWRmZqK8XHmf0yQzxjrDCQwMRFQUr8qtE8nGnWICQHr6cRtLs9gZAfv+F2/i+vv721eJpWUhIK68Fm/y3nzzLRg9erRl5RFZBMYgVC8QGxtrWYFizpwbMXXqlUhJSZHeUOFLc7kcePHcuXv3brmEo8o4goND+DEsqjyyTMoWgbCwMFuKsUw9CISHh2PSpEn10DO7rEkgJ6cASz75Geu2Ha5pt6y2rdhwEDOf/AS3PfM53l+2FukZyp0IUFBYjOXfbsCtiz7HTc+uwG/76/44wUCjDlcOaY/xQ7tIz+1KXMVRVqeSU8GEhwWjS1oMtBrNee28u3or5j63HNk5ta/icF4lN28oLSvHrr1H8O7nv2De88swe/7HmLHgM7z6zVYcPFVoc+++Bh3GdG2My0Z0QVCgfN+byT6dj7e+3Iiievwok7pQI3wNGNe9Me6+YiBeunUcHpl1Ibp2aAqTyVhXNe6jAAUoQAGZCvBdRpkeGIYlb4ETJ9JRVlYm7yAVHp2Pjw8CAwMVnoV8ws/Nlc8fePJRqSMSO3c1btyEyxjbaSa34uIjHMRqALNmzUaHDh1gNPIPXLkdI7XEIyYLjRs3DvPm3YnLL78Cbdu2ld5QMaklPdXkkZGRgZMnT6omHzkmIiZ68rFWjkeGMXlCICAgAOK1hyf6y6TweQAAEABJREFUYh/2CYwaNRpikp59tVjaHQIVZjM+/24D3v5+Gworzny+tzv6cWWbJ4rK8f6av3D7y1/hlqc+xVc/bEJxcakru3BrW+JjLnfvP4a7X1iOG59djqU/7bDaX4A08Dqpd3NcNbEPQoIDrJaXZQEVBaXTaTFSGgjX6TQ1ZvXJzzvw4LOfIy/f9sH1GhtycuPp3AIs//o33Db/I0x79CPMfXEVXl21ET/uSHeo5Q5J4Zg1uS8SZLz0v0hszbq/sH5POiptWNFAlPfULTrAB9MGtcYLc8dh/o1jMW/qYLRomgKjQe+pENgPBShAAQq4QYATANyAyibVL5CXlw+z9Meo+jOtvwzFAIm4+qL+ImDP3ixgb+7R0VEQS3nbW4/l5SUQFBSE3r1749Zb52Ly5CkQv8srQkajZIEzq00MwiOPPIpp06ajrTTwz3NMvke0qKhIvsGpILKYmBhER0dz1QsVHEum4JiAeN2YmtrAscqs5TYBMfA/bNgwt7XPhu0T+HP7QcxbshqnCpV18YUY1zt2uhifrN2N6Qu+wPS7luCX9X/Zl3w9lBYTFd7+5EdMvedtLF6xAfsz81FtfdV1tGwYg1kX9UOyNPBaw0Xn9ZCJ/V2qrUaHNo2g09b+lv9rq7fh3oWfIi/fs693xaQecbX/Q08vRbern8XVTy/H4i83Yd2OY0jPK4G47zhyLDQaDe66aghaNUupceUDR9p0R53MrFx8unYn0k971r2uXAJ89Lh5ZDu89+AlePym8RgzqCNSEqM58F8XGvdRgAIUUJBA7a8GFJQEQ6WApwXErGixNKyn+/WW/sQgSdOmzaDTcek4bznmMsvT7nAiIyN5xbjdavKsoNfrER8fLw3QTsPChYvQtm07eQbKqBQjIJ7LOnToiPnzF2DevHlo3749V7hRzNFjoO4SCAgI5MoX7sJlu4oQ0EoDMxEREYqI1ZuCFFf/cxK6PI54bl4BZtz3NrLyiuURkANRlFdW4UROIT74dS/63bQEs+5cjCPHTjrQkvuriEHZK259CdOkAdnf9meipNxsU6eJkUFYMGOYNPCaCq225ivObWqofguprvekhGh0iK59NYbC8kq89u1WPPHyCpjN7l9dIzevEJ+u+AXdL38Sra5YhHuX/obdR7KQkVuMUnOV0/4Lp/XG4D7tpPcQ5T3M8dufe7Fu837ZXP0//4pe2PH+XDxxxyXo17UlwkMD+REeTp+NbIACFKCAvATk/cwoLytGQwEKeEhATABITU31UG/e0Y14k9E7MnVFlva1ERoaioSEROkPJb19FVla1gLiPpOWloYFCxbgzjvvsizTKx6bZB00g5ONgPgYG/HY0KtXb7z00stYuHAh2rRpw5VCZHOEGEh9C4iJVmFhYfUdBvunQL0JiMlhnABQb/w1dpycnIIuXbpwUm+NOp7f+MBTS7Eho8DzHbuhR3EVvbmyCs+t3okOUxfi4ec+wY69R1FaVu6G3mxvsry8AsdOZGP+4i/Q7NKn8dHGw5aBSRsu+rd0EuJnxHMzh6J7pxbQKHrs35KO6v6bOLhtnTmJj9V454etePPjNShy4cdUiIulSkrLkXkqD79s3IObHnoDbcc/hHEPfYIN+zMh7gtV4k5RZ3S27TRoNbimf3PMnn6hdA7K+yTMPJWLZet24lBO/Uxq0kp30hA/H3RKjcRz1w7C8c/vxM3XjkViXCTEex/SbtvQWYoCFKAABRQlwAkAijpcDFYuAuKNfa2WV6e763gEBgZaBtvc1b63tavRaCCW2vW2vB3O186KLVq0tFwxbmc1FleIgNFoxJAhQyzLtouPBWjQoAHfGFbIsauPMMXH1zRu3BhjxozFQw89LJ03j6Bp06b1EQr7dFJAvNZzsglWr0MgIiKcK2HU4cNd6hcQKw4lJSWBjzXyONbiIxn69+/H1/TyOByWKBqlxCLIqL73XE4VlOKud37BhNuW4Ln3v8eOfccgBuItSXvoP3NlJY4eP4V3l6/DxXMXY94bP9rdc2ywL+6b0hOjhnSzu67sKqg0oL7dW1nN7Ig0GP3ou2vw4YpfUVzi3EdtiPP4aPoprP5tB55551tMvvEF9JrxIp5esQWHC5xru7ZEBrZKwl2zx9a2WzbbxSqyf+44gu9+21UvMTWNC8XwLml4+trBWPncDMy4YjjiYiLqJRZ2SgEKUIACnhXgBADPerM3lQiIN2t8fU0qyUZ+aYirJMXnL8ovMmVGpNFokJKSAnE1qjIz8GzU9vRmNPpYBvciuISrPWyKK6vRaCAeky699FLceutcjB07FmlpjRWXBwN2n4CYuNajRw9cfPEluOOOebjqqqvQunVr93XIlt0uEB0dDfHxLm7vyAs7CA4OQcOGjeDr6+uF2TNlCpwR0GjOvLbg64kzHvX9v3hM6tq1G/z8/Oo7FPb/t8DUyQNw/chOf/+mvm870nNx60tfY/YTS/HE26vx1+7DqKx0fil0a1I5uQVY/t1G3LLwU9z6/Cr8tDcTFXZ+8Hqojx63TuiO66cOs9adIvarNchGDeKQHGL9tdb+rEI8+vYPWL12G8RAtb0ep7LzsP7PPXj8rdW49elPcem97+L2V7/DD9K5ZW9b9pRv2zAGd1wtDWRHhdpTrV7K5heW4BPpfnc4t8Rj/YsJVD2axuKqkZ3x/I2j8NZ9l+CKif0RGR7ssRjYEQUoQAEK1L8AJwDU/zFgBAoUEMvTiyW/NRqNAqOXf8gjR46CTqe+2f71KS8GMjp16lyfISilb7vibNiwIZcKtUtM2YWNRiNatmyJqVOvxI033ojLL7+Cq5Uo+5A6HX2TJk0sV/vffPMtuOGGOZgyZYrlnBDnitONs4F6FRDHcMCAgfUag1o7F8+d7du3tyw3qtYcmRcFbBGIiori60hboNxcRnwcyYgRIyzP327uis3bIeDr64Obpg3DRQOsX8VsR7OyK7p661Hc/crXmPPUp3j1g9U4cuykQ4Ow1hIrKS3DT79uw/VPfCwN/K/E0p93IrvY/o8gCDPpcc3ITrh0bG8Y9Hpr3Sphv2pj9PM1YXjHVJvy25dVgHte+wbf/bzZpvKlpeXYsfswnn/rG8yc/wlmS+fvPa9+jQ+l8yoj3/2D3I3jQjHv0r7o3DJVEa8nN247gGXrdttk62yhUD8jxndLw8NXD8Wim8bi6RvHoH+vtggNCQS/KEABClDA+wQ4AcD7jjkzdoFAQEAAxo8fz0FqF1ie28SUKRehcePG527m704KiKtTBw4cwGUtrTraXkC8WTh69Gi+WWg7mWpKiqvDWrVqhYsvvthytffVV18D8dEA4JdXCPj6+qF79x645ZZbcfvtd2DatGkYMGAAxCoRYklnr0DwgiS1Wi0GDRqExMREL8jWcymK1YgGDx7MjybyHDl7krGAyWRCz5490bx5CxlHqe7QxNL/vXr1wsCBA/kRTzI81BGhgbjzikEY0bGBDKNzbUjfbz2Ce974HtMfeA9LPvwep/MKXdJBZWWlZaD2/oWf4Jr5n+HD77dif2a+w21f0LM5rpvSD+HSsXG4EVlVVHcwfbvZ/vyy+WAWZixcjh/XbakVJSs7F1989Rum3/cWLrr/fdz7xmos/WEbft97stY6rt4RE+KHG8d3w/DebeDjY3B18y5vr6y8Ak+9/jVOFrrnYxDODviWMR3xxt2T8dStEzF9Qm+0b9UI/n5cvfZsI/5MAQpQwNsEOAHA244483WZQJcuXTBp0mSXtceGgOHDR1gGUjiA4vqzQayo0LZtO8ubW/ys0Tp8bdwlztFhw4ZDDGKIn22sxmIqExDLV6elpUnPBZPw5JPzLQPCjRo1UsRVCCo7FB5JR3zUh1j94ZlnnsHdd9+Nf64WDA4O9kj/7MTzAikpKRg/fgKXhHYRvXgt0rt3b8tzp/jZRc2yGQooVkCj0VgmEI4fP94yiUyxiSg4cPF6/qqrroaY4K/gNFQbukajQdOG8bhz6iB0TYtWbZ4iMbEKf2ZBKVZvO4IbX/4Gl97yMn74pfaBWFHH2u3EyWw8uOhjjL51CRat2IRdx09bq1Ln/qGdGuGuaUOQGBcBjUZTZ1nF7FR5oK2apdiV4b4TuZg+fxl27z36b73yigps3r4P981/Dy0vWYDLn/gcH/60A1sOnLSsIlH9b0n3/2Ay6HDVwFa4ZHRPxQxsr/5xE77Zke42nLaxQVgwrR/2fXwH7p89HiP6tLHcR00+Rul+6rZu2TAFKEABCihEgBMAFHKgGKb8BMSg37XXXgvxhoEYUNVo+AeQI0dJo9HCaPSxLKE8a9YsCEtH2mEd6wJisHLy5CmYMGEigoKCrFfwwhLWUhYDFuJqrWuvvQ7XSvd/g0H+M86t5cT9zgloNBrpMcwIsYyvWBHi5ZcX4/HHn0Dr1uKKBB+uFOMcb73VFld/G41GREZGWp6fnnnmWXz22ee48sor0bRpU8tAgXgdUG8BsmOPCIhzYPjw4bj66mukcyEKGo3GI/2qrRNxf/rnuXP27BvA5061HWHm44yAuH/06dMHt912u2USgF7P15bOeNpSV6/XQ/xddMcd83DrrbeCE/kg6y9xH+ncNg23Tu6NtKggqP2ZWEwEKCytwMptx9D/ljdw4bQnsG7DTpRXmFFdbX2otbKyCoXFpXjvsx8x4rpncf/S37AvMx+l5kqHj7N4+dOpSRwWzh6FtNQ4aDTqOQoOoyikYnRYEC5oHW9XtPvSczD5/vfww9qteOeTH9B60qNoN/153P/xH8g8XYi84jKYxYlqV6vOF9ZJ592QZnG4a/Y4BPj7Ot+gB1ooku6L9z6/0qVewsHPx4AeksXn907Amjfn4qarRqFhQhT8fKX3H7RaD2TGLihAAQpQQCkCfFZQypFinLIVEEtAP/LIo+jSpSsSEhIgljYVbxjLNmAZBObv7y+90RJiWY6+e/duuP/++3HddddZBlRkEJ6qQxBXt4jlqufOvQ3NmjVDXFwcxMcDGDiQLY77eTeNRmO58jM8PBzJycn4Z4B30qRJ55XlBgoIAfH437VrVzz77LNYsOApyzmTmppqeW4Qb2CKMrzJU8Bo9LFM5GjYsCEGDx6C++67H0uWvI6bbroJ7dq1A7+8U0AMXF944YXS+XAfunXrhqSkJMv9WQweeaeI9aw1Go1lQqf4qBzhJZbXfvrphZg8ebJlwpT1FliCAt4n0KFDB8tzztVXXwXxPCQ+ViY0NIwTZlxwKmg0GoSEhCA6Ogap0msy8Tr+zTffgpjg5YLm2YQHBMQk7FFDu+CWiT0QF+zrgR7l08UXf53AyNvexL0LP8L6LfuRl1+EqhomAlRIA/xH00/h/RXrMPzKJ3Hx45/jz/Q8lyTSIikCT1w9GE3SEl3SnowaUX0oviYjunVobHeem/dloP/Nr+PSJ5dhd7pzK0fY3XktFS5sn4JXH50mvZZUxkS5yqoqy8clbDrpmo/zCPP3QZPEcFzRpxm+fPQSfJKjRRUAABAASURBVPvCbIwe1h3BQf61iHEzBShAAQpQANASgQIUcE5A/DHauXNnPPTQQ9Kbw2Ig+3qMHTtWGjwYzNvgmg0uvfRSXHPNNbj33vtwzz33Wj77km+kO3ce2lNbXPUirjRauHAR7rrrboglrS+8cAzP18Hnn6/Dhg3DxRdfghtumINHH30Ms2bNRoMGDezhZlkvFRCD/W3atLGcO0888aRlklP//gPQpIm4ejzQS1Xkl7afnx8aN26M7t27Y9y4cbj55lssH+dw5513QgxahkgDBvKLmhF5WkC81mvdujUefvgR6fXew7j++usxZcoUPm/W8jpvyJAhmDhxEmbOnGUxE5NpWrZs6enDxv4ooDgBMVF3ypSLIF6jz5t3J2bMmMG/K2t5nBlsx/YhQ4bimmuuxW233Yb58xdg+vSrLKstKO4E8fKA9TodLhrTCzNHd0GErzIGAF11yHKKyvDYJ7/jsvvexsOvrMJvm/agtLTc0ry5shJH07PwybcbcN0D72DaE5/h50M5ln2u+K99gyg8N2ck+vZo44rmZNaG+sMxGvRo1jAe/gZlv/3fpVkCFt51MSLCgxVz0A4fycDLn62vccKOrUkYtRo0ig7C8K6Ncd/l/fDJg5fg1ceuQu/ureHr62NrMyxHAQpQgAJeLKDsVwBefOCYuvwExNL1TZo0gRgwnDFjJu6++x7eajEQA6ojR460XIEuBl/kdzS9IyJh36pVK0yYMAGzZ8/m+VrD+SqWBr3sssvQr18/JCYmQkye8I6zg1m6SkBMBIiJiZGeG4bjlltukQaYb5behL4Go0aNQtOmzSCuLnZVX2zHNoHk5BT07t1HeuybaPkoj5tuuhm3336H5WcxEUAs+29bSyzlbQLiOUBcPTp06DDL5Dm+1runxtcOd955F66++moMGjQIKSkpfO70tjsK83VaQEw+a9u2LcRkGjGRho81NT/W2OoiJvVdcMEF6NSpk2WlH/FY7vRBYgP1IiCW/Z51+WDcOK5rvfRf353uzcjHkx+tww0LPsG8F1fgy9Ub8O4Xa3Hz05/hxoVfYOXmwyivrHJZmM1igjB/xgj06dbaZW3KqiEvCEan06JxYhRaJIQpNtu+bVKw8IZRiItWTg4VFWa8ueoPbDqa7bB7/xbxuGF8dyycPRqvzZuEGZcMQoumKQ63x4oUoAAFKOCdApwA4J3HnVlTgAIUoMA5AvyVAu4W8Pf3t0x8Eh8lcfXV11gmBNx661xcdtll6NCho7u799r2xRWV4mr+yy+/Qhrov91yBeDMmTMxffp0jBkzFi1atLAs6a7l5yV67TnCxClAAQpQgAIUUIaAv78vrr90MOZ46SQAcZQ2HMjC0x/+jBueWY47F3+Nj37eiYy8ErHLZbcWscG4/6qh6NG5ucvalFtD3hJPeGgAWjSKU2S6PVok4oGrhqBjywbQajWKyWHLjoNYsXYnCksr7Io5xs+Ay/s1x2t3TMCzcyfirquGY8SA9oiJCpPy5xCOXZgsTAEKUIACFgE+e1gY+B8FKEABCni5ANOngMcENBoNgoODIVaNGTBggOVjJsTVaS+99BLE1eji6nRx9Z/HAlJZR+IKfrE08PXXz8AjjzyKF198CWJp/4suugjiym2x8klsbCzEKigqS53pUIACFKAABShAAdULhAQH4PapQzBnXDfV51pXgntP5uN4bnFdRRza1zQ6CPdOH4wLBnSAWELeoUbkX8lrIgwK9ENSQqTi8m0SH4rbL+qNrm3ToNfrFBN/YVEJlv6wDX8dPmVzzE3jQrDgqgFYvuhazL91Ii67oAuaN0mCOHY2N8KCFKAABShAgRoEOAGgBhRuogAFKEABbxNgvhSoHwGdTmcZiBaD1i1atIRYHeCBBx7Au+++h+effwFipYCuXb1zmVNbj4jwufLKabj//gfwwQcf4r333se8eXdi0qRJ6Nmzp2UJ8vDwcIuz8La1XZajAAUoQAEKUIACFJCnQHRECOZdOQTXjuwkzwAVGlVKuD/uvXIgLhzSGb4mo0KzsCVs7ynj5+uDjg1jkRLqp5ikY0L88OQ1QzC8fwcYFDT4L4C37TyM79ZuR5m5Uvxa521c63j8sOAKrHv9ZsyZOhwdWzVARFgw9NJ7BHVW5E4KUIACFKCAjQKcAGAjFItRgAIUoICKBZgaBWQiIJahF4PUQUFBaN26NS699FI8+eR8fP31N1i8+BXccsutuOCCC5CamgoxaSA0NBSBgYHw8fGBRqOcZRFRx5cw8PX1hVi6PyQkBBEREYiOjkZSUhLGjBmDG26Yg0WLnrEM9q9Z86PFZ+rUqejfvz/i4+NhMpkgDEU7Go06TOrg4i4KUIACFKAABSjglQKR4cG4c+ogTO7bEgYd39509iSIlwZd77+8P8aP6C4NuuqdbU7e9b0sutSEcKRINyWkHRnsi5fnXICRg7tAq7C/5XJOF+DD1Zvx59HT51HrpceoiCBfdGsQhflT+2DXOzfh48W3oG+PNggNDuAS/+eJcQMFKEABCrhCgK+QXaHINihAAQpQQNECDJ4CchcQy9U3a9bMskLAbbfdjiVLXodY2v7BBx+yLG8/ceIk9OrVG23btkOLFi3QoEEDJCYmWQbP/f39ZZWe+PgDMagfExNjiTMtLU2KuSXatGmDLl26oHfv3pg69UrLQP8DDzxoGex//fU3LKsiiI9IGD9+PNq3b28Z7BcD/bJKjsFQgAIUoAAFKEABCnhMICEuErdf2g+D2qdAr+XET0fhQ016TB/SDhNG9VDUcuuO5utN9aqrqy2To5VwJX2j2BAsuXkURg3tprhDVFVVhT+2HcCHX2/6T+xRAT7okBaLKf1b4c25Y/DFs9fhxqtHo0mjxP+U4y8UoAAFKEABdwhwAoA7VNkmBShAAQooSYCxUkBxAnq93nJVvBg0HzBgAK6++mo8/PDDeOSRR3Dffffjtttux0033YTrrrseV1wxFePHT7BMHhg8eAgGDRqMPn36oGPHjv/emjZtiuTkZIduqakN/m3nnza7du1m6Uf0NWTIEEvfIgZxmz79KktcM2fOwty5t1mW67///vul+B/B/PkLICY1TJkyBUOHDkW7du0sV/6LVQ4Ud5AYMAUoQAEKUIACFKCA2wXatGiAR68dgSHtU93elxo7iPDV46Zx3XDzVcPha/KBF3x5VYpZ2Xn48Ks/sHVfhqzzbpUcgfnXDcMFg7vKOs7agssrKMZ7K35DRnEFAgw6dEiNxJQBrfHwlQPx9t2T8MpdF2H4wE6IDA9R3MoGteXM7RSgAAUoIH8BTgCQ/zFihBSgAAUo4FYBNk4B9QiIgXJxZX3z5s0tg/KDBw/G5MmTccMNN0i3OdJNfBe3OZgz58b/3G688SY4dvtvO2fa/W9fYtn+MzHcgAsvvBAiLjEJoUWLFmjUqJFlMoNYGUA9R4KZUIACFKAABShAAQp4SqB1iwZ48obRuHxgK091qYp+ovwMuO2iPrjxymEIDFDOZ8Q7h+89tYtLyvD6xz/ipeV/4GRBqWwTbysNlt8/bRCG9W0v2xitBfbD2q345a+juKRvczwg5bLopjFYdNNYTL9oIJo1ToaPj9FaE9xPAQpQgAIUcLkAJwC4nJQNUoACFKCAogQYLAW8RMBgMCAoKAhioD0yMvI/V/uLgfgOHTrAkZu4Sv/c1QPi4+Mt/Yi+xKQE0beXMDNNClCAAhSgAAUoQIF6EGiWloSHZ4zGTeO71UPvyutSDP7ffkk/TJ/UD/7+vspLwNGIvajeh8t/wVOf/oaMfPkO/rdMCse9UwdiWJ+2MBr1ijw65RUVEJ9A8tLdF+GJG8fiusn90L1jU0SGBysyHwZNAQpQgALqEdCqJxVmQgEKUIACFLBfgDUoQAEKUIACFKAABShAAQpQQPkC8bHhuO2KwZg9pqvyk3FjBuEmPW6d3BtXju+NkCB/N/Ykv6a9JaK3l36HOS9+g0wZD/6nRgfh4emDMKJfe5gUfIW8Qa/HsP6dMLBLM8RGh8NkMkKj0XjLqcY8KUABClBAxgKcACDjg8PQKEABClDA7QLsgAIUoAAFKEABClCAAhSgAAVUIhAVEYK7pg3BtGHtYdDxbc9zD2u4nxE3jO2Gay8egGDvG/w/l0N1v1dWVuGtj1Zj2qIvkV9SLtv8EiKDsOKJqRg1uAsMBmVe+f8PrkajgY+PgYP+/4DwOwUoQAEKyEZAK5tIGAgFKEABClDA4wLskAIUoAAFKEABClCAAhSgAAXUJBAZEYLHZo7CXRO7IybQpKbUnMolMdQfC64ZjDuuH40Af29c9t8pPtlXLiouxVufrsHcV79HRWWVLOM16bVIiw/HV09ORfMmKbKMkUFRgAIUoAAF1CLACQBqOZLMgwIUoAAF7BdgDQpQgAIUoAAFKEABClCAAhRQnUBEeDBumj4cN4ztisQQDnaLAzy4RRwmj+kNvV4nfvW+m4ozzi8sxvsrfsWDb/+Ik3nFssw0wKDDpO5N8OlDl6BFUw7+y/IgMSgKUIACFFCVACcAqOpwMhkKUIACFLBHgGUpQAEKUIACFKAABShAAQpQQJ0C4ir3mZcNxmPXDEPLuGB1JmlHVluPncaO3YftqKGuomrNRlz5v3TVejz+/k84mJkvyzTFR09c2r8V7p4xShr8T5ZljAyKAhSgAAUooDYBrdoSYj4UoAAFKEABGwVYjAIUoAAFKEABClCAAhSgAAVULCAmAUwa1QOPzxyJ3s3iVJyp9dQ2H83BAmmQODtHnoPE1jNwqoQqK1dWVmHpynV4+J012HciV5Y5RgWaMGNUJ9x+9XCkJkZBo9HIMk4GRQEKUIACFFCbACcAqO2IMh8KUIACFLBRgMUoQAEKUIACFKAABShAAQpQQO0COp0Wg3q3xeOzR6N/q0S1p1trfuJz4b/5fa80YLweYuC41oKq3KHOpN799Afc/upqHJLplf+RQb54YGo/zLpsMBLjIqHVcihCnWcis6IABShAATkK8FlXjkeFMVGAAhSggPsF2AMFKEABClCAAhSgAAUoQAEKeIWAQa9Dl7ZpWHLvJbigWxOvyLmmJLMKS/Hayt+xftPumnard5sKM/ts5c+YtnAVMvOKZZmdXqfFm7ePwVWTByIiLAi88F+Wh4lBUYACFKCAigU4AUDFB5epUYACFKBA7QLcQwEKUIACFKAABShAAQpQgALeI6DRaJCcEIXX756CG4a1Q5if0XuSPyvTjYdO4ZVlv+F4RvZZW9X9o5qyM5sr8eP6v3DVoi9hrqySXWo+ei36p0XhtxeuwbD+nXjVv+yOEAOiAAUoQAFvEeAEAG850syTAhSgAAXOFuDPFKAABShAAQpQgAIUoAAFKOCFAhFhwXhk7kQ8eFkfNI4L8UIBYNUvO/HFtxtRWlbuDfmrJsey8gp896s0+P/kZ8jOL5FdXmH+Pri4VzMsfvAKdGjTWHbxMSAKUIACFKCANwlwAoA3HW1qUVyzAAAQAElEQVTmSgEKUIACfwvwGwUoQAEKUIACFKAABShAAQp4q4CfrwlXXTIYz80Zhd6tkr2OIbOkAs99shab/zrkBbmrI8Wysgp8u+4v3P7Sl9h7TH6rNyREBOKGsV3w4A1j0CA5Rh3ozIICFKAABSigYAFOAFDwwWPoFKAABSjgoACrUYACFKAABShAAQpQgAIUoIBXCxj0egzo2RZPzxmNi/u3QrBR51UeOzPycfuLK5GbV6juvFWQnVj2//v1O3DXK19jy/4MWWWk02jQOTUSD04fjFkXD0RcTDg0Go2sYmQwFKAABShAAW8U4AQAbzzqzJkCFKCAlwswfQpQgAIUoAAFKEABClCAAhSggFarQdtmyXh01ijceWlfJIT5exXKj9uO4IkXv0BFhVm1eashsbUbdmHOM8tlN/gvbMd2TMFzt0/E5GGdERoSKDbxRgEKUIACFKCADAQ4AUAGB4EhUIACFKCARwXYGQUoQAEKUIACFKAABShAAQpQwCKg1WqRGBuBmZcOxuJbxyA+3LsGMZ/7cjPWrN1ssVDhf4pPaeOWPRh3z3vYI8Nl/x+9vBcWPzQNHVo3hMnHqHhrJkABClCAAhRQkwAnAKjpaDIXClCAAhSwQYBFKEABClCAAhSgAAUoQAEKUIAC/xXwNRkxrF8HrHt5Bia3T4JB5x1vmxaUmXH9s19i34Hj/wVRxW/KTaKquhrrN+1G9xmLkZ1fLJtEtBoNmkX4Y/mDF2HuNRciJNgfYptsAmQgFKAABShAAQpYBLzjlawlVf5HAQpQgAIUAEAEClCAAhSgAAUoQAEKUIACFKBALQJJCdF4Y+EMPHZFHyRFBcGoU//nmR/LyMX8179Bbl5hLSoK3azQsMvLzfh+3XZMuPd9lJsrZZGFVrobhAf4YFKvJlg6fzpGDOwIrZZDC7I4OAyCAhSgAAUoUIMAn6VrQOEmClCAAhRQrwAzowAFKEABClCAAhSgAAUoQAEK1CXgYzRi1hXDsWTuOIzq2BChfupe3ry0sgqrNh3AZ99tRFlZeV00itqnxGArKyvx++Y9mPv8ShzNypNFChpp8L9NUjjuvbgPnr5lIlo2TYFGI22URXQMggIUoAAFKECBmgQ4AaAmFW6jAAUoQAG1CjAvClCAAhSgAAUoQAEKUIACFKCAVQGDQY++3VvisRvH4saJPdAiLgQ6FQ96Hs0uxJIVf2DrziOoqqq26qOAAooLsbKyClt2HMbT7/yAXUeyZBP/5D7NMX/WKEyf3B/RUaGyiYuBUIACFKAABShQuwAnANRuwz0UoAAFKKA6ASZEAQpQgAIUoAAFKEABClCAAhSwTUCn1aJhSixmXzwAi24ai3FdGthWUaGlNu49gbeWrUNOboFCMzg7bGX9XF1djV37juHBl1biy00HUGKuqvcE2iSE4Ilrh+KJ2Reif8/W8PX1qfeYGAAFKEABClCAArYJcAKAbU4sRQEKUIACahBgDhSgAAUoQAEKUIACFKAABShAATsFggP90bd7CyyadzEWXjsYDYJNdragjOJi0PmtH7bjs2//gLlSHp8977CcwioePZ6Fmx9fii83H6z3wf8wkx5X9muOV+6+GLMm90NCXKTCNBkuBShAAQpQgAKcAMBzgAIUoAAFvEaAiVKAAhSgAAUoQAEKUIACFKAABRwR0Gm1iIkKxYxLBuOj+dMxtHWCI83Ivk5+SQVmPLsK+w9nyD7WugJU0r6MkzmYfMML+HbncZRV1u/HLySG++PpGcOw8M5L0LF1Q5hMRiVRMlYKUIACFKAABf4W4ASAvyH4jQIUoAAFVC/ABClAAQpQgAIUoAAFKEABClCAAk4J6PU6tG/VEB/MvwZPTR+ItOgg6LQap9qUW+UKcxXuevJDnM5T7EcByI20xniqqqqx72A6Jt/4En49ngfp1xrLeWJjaIAJUzo3xLeLrsFlE/ojMMAXGo26zmtPOLIPClCAAhSggFwEOAFALkeCcVCAAhSggJsF2DwFKEABClCAAhSgAAUoQAEKUMA1AsFBAZg9dSiWPnwpLuzZHCkRga5pWCatfPznUTz3zncoLSuXSUT2hCH/spWVVdi26zDmPPYh1h46VW8BRwSa0KVZAt65fQzeWHANmjRKrLdY2DEFKEABClCAAq4T4AQA11myJQpQgAIUkLMAY6MABShAAQpQgAIUoAAFKEABCrhQQKfToW3LRnj9nouwaNZwjOzaGDGBPi7soX6beurT9fhh7TZUVVXVbyD29i7z8pWVldi84xDuf3EFVm8/BnM9XPpv0mnRsWE07ry4Dz56+DIMG9AJRoNB5nIMjwIUoAAFKEABWwU4AcBWKZajAAUoQAFFCzB4ClCAAhSgAAUoQAEKUIACFKCAOwQCA/wwakhXPHPTWDwwbTAGtU5CoEHnjq482mZBSTkWfvATduw54tF+ne1MzvXFZIptu47g4cWr8NWfB1Fa6dnJFRoJp2VMMG6c0A0LbxyDayb3Q2JcJJf7l1z4jwIUoAAFKKAmAU4AUNPRZC4UoAAFKFCbALdTgAIUoAAFKEABClCAAhSgAAXcKpCSFI1Lx/TEwlvG4d4r+iIhPMCt/bm78cqqavy8Kx2vLluPvPxCd3fnqvZl3U5GVi7ufvYLfCkN/peYPTv4L2BmXdAWL945GXOvHIruHRrD16SeFStEfrxRgAIUoAAFKHBGgBMAzjjwfwpQgAIUULUAk6MABShAAQpQgAIUoAAFKEABCrhfwORjRLO0RFx/8WB8+fTVuHFEG/d36sYeSsrN+PT7rVj5w2ZUmM1u7MlVTcu3ndKycjyw6GN8vfUISj08+D+iTSK+e3oaHpozURr4b4KQoABe9S/fU4WRUYACFKAABZwW4AQApwnZAAUoQAEKyF6AAVKAAhSgAAUoQAEKUIACFKAABTwkoNFo4GsyomXjRDx19xXY8dYcTOvbFEaDDlppn4fCcFk3R3OLsfiztdizP91lbbqtIZk2XFhUgll3voKXv9+Jiqpqj0Rp0GnRtVE0lt0/CUsXXo8B3VoiMMAXWq34IACPhMBOKEABClCAAhSoJwFtPfXLbilAAQpQgAIeE2BHFKAABShAAQpQgAIUoAAFKECB+hJo1jgZLzxwJVbPn4pJvZoiKsgXOoVNBPhxVwaWfL4WObkF9cVoU79yK1RdXY0TJ3Mw97H3sGTtfo+EFxloQqcmcXjjpguw8tnrMXJIV/j5mjzSNzuhAAUoQAEKUEAeApwAII/jwCgoQAEKUMB9AmyZAhSgAAUoQAEKUIACFKAABShQrwJGowE9u7TAM7dPwtPXDcW43i3QLC6kXmOyt/P3v9mMVd//aW81T5aXVV9i8P/wsUw8+vIKvP3TLlRVu/fK/7gQPwxo3wDzrx6EFQum46Jx/RAWGiQrEwZDAQpQgAIUoIBnBDgBwDPO7IUCFKAABepNgB1TgAIUoAAFKEABClCAAhSgAAXkIRARFoyLxvTGy3dOwjNzRuGqCzqiuUImApwoKsfj73yPXXuPyAPzvCjks+Gfwf+Fb32Ld9b8hcIys9uCiwg0YWyPJnjoqsF4XTqvLh3fD1ERoW7rjw1TgAIUoAAFKCB/AU4AkP8xYoQUoAAFKOCMAOtSgAIUoAAFKEABClCAAhSgAAVkJhASFICBvdvhsZmj8Mwt43DHlJ5omiD/Qdvt6Xm47slPcSo7V2aiAGQUUfrJHDz1xtd4a/U2nC4ud0tkep0WMy5oj5duG4+nbhyLS0b3QGJ8FDQajVv6Y6MUoAAFKEABCihHgBMAlHOsGCkFKEABCjggwCoUoAAFKEABClCAAhSgAAUoQAG5CoSFBKJf1+a4fdowfPDwFVh03RB0jA+Wa7iWuH7adgQvvf0tKszuu6rd0pGd/8mleH5BMR554Qu88Z17Bv+Tg3xw30U98N2iq/HAjAsxpn87JCdEwaDXy4WAcVCAAhSgAAUoUM8CnABQzweA3VOAAhSggFsF2DgFKEABClCAAhSgAAUoQAEKUEDWAlqtFkEBfmjTJAkzLhmEb5bcglWPXIxeKWGyjFt8lv2r32/Hbxt2yik+2cSy6LVlWPzddhS4eNn/ZjFBeP7aQfj1ndtw5/Vj0LtDY4SFBkKcP7JJnoFQgAIUoAAFKCALAU4AkMVhYBAUoAAFKOAeAbZKAQpQgAIUoAAFKEABClCAAhRQjoBOp0NocACG9e+Ib9+6HT8vmoYJPZsgMtgPfkb5XOF9ODMfdy1ZjQOHT8gEt/7DMJsr8e5nP+KeD9bDXFXtdEC+Bh0ipOM+vn0ylj0wCb+9PRfXXzEcsVGh0Ot1XOrfaWE2QAEKUIACFFCvACcAqPfYMjMKUIACFKAABShAAQpQgAIUoAAFKEABClBAoQI+RgN6dmmJtx+Zhu8XTsf9U3qgZ6tkNIoJhp++/t/W/XPnMbz+6VqIJe/rnbieAxCD/2t+3Y6Zz3/lVCQGrQYJYf7o3DQBt47tjNVPTcO7i2Zg5OCuCAr0d6ptVqYABShAAQpQwHsE6v+VovdYM1MKUIACFPCwALujAAUoQAEKUIACFKAABShAAQooXUBMBGjZLBW3XHchPn30Cjw/ZxRmXdgFg9unIibEr97SK6ioxIc/bce3a7ejvLyi3uIQHdfnTXwkwtadh/DY69+ioKjMoVB00sB//9ZJmDasAxZcNwwfPXwp7pk9Hq1bNIDRYHCoTVaiAAUoQAEKUMB7BTgBwHuPPTOnAAUooHYB5kcBClCAAhSgAAUoQAEKUIACFFCVQGRECAb3bY97ZozGc7eMw5MzR+LG8d3Qu0lMveS590QeFn/yCw4ezUS186veO5pDvdY7nn4KL3/yM37bdxKVdiJ0TYvGjNGdMH/WKDx7y1g8MWcMJo7sgaT4KOh0fOu+Xg8sO6cABShAAQooWICvIhR88Bg6BShAAQrUJcB9FKAABShAAQpQgAIUoAAFKEABdQr4+fogrUE8pgzrjHuuGo6X7roIHz5wCeZN6o42CSEeTfrnncfx1qc/o7yivlYB8Gi6/+ksL78Ib61cj49+3oWicvN/9tX2S3yYP24e0wlv3TUJL0vH7YFrL8DsSb3RvHEyAgPrb0WH2uLldgpQgAIUoAAFlCfACQDKO2aMmAIUoAAFbBFgGQpQgAIUoAAFKEABClCAAhSggMoFxFXiIcEBaJaWiPED22HeNSOx/NmZ+H7hdDx2eW+PfERAibkKi1ZsxMrvfq8f7XrqtcJciRU/b8Pj7/+M01aW/m8c6ot7J3XBN/On4udX5uC+mWMwZVgntG6ShLDQIGi1fJse/KIABShAAQpQwGUCfGXhMko2RAEKUIACchJgLBSgAAUoQAEKUIACFKAABShAAW8SEIPI/n4mJMaGo1/XFrjtujE4tOw+bF0yC09f2Rt9G0XCqNdBr9NCq9G4lKaozIxxD3yMo8ezXNquLY3VV5kde47i/me/QEFJ+b8hCFfhK5ybx4Xg0Yu60ynezgAAEABJREFU4c9XZmD78gdw342TMahna6TGRyDA31c6Drp/6/EHClCAAhSgAAUo4EoBTgBwpSbbogAFKEABuQgwDgpQgAIUoAAFKEABClCAAhSggNcL+BgNaNW8AeZcPQZfL5mL7W/NwYfzxuL6QS3RKjUKyVHBCA/wgVGncYnVPQs/RlFxqUvasrGReimWnZOP2+YvxcH8MkRIfinRwWiWHIWr+zfHu3NHYcvrs7F56Z24ffZEtG3VCAa9vl7iZKcUoAAFKEABCninACcAeOdxZ9YUoAAFVC7A9ChAAQpQgAIUoAAFKEABClCAAhQ4W8Bo1COtQQLGjuiBZx+4Et89ey0+uGcSHrtyAKYNaYdBHRqiU+MYJIf5w9EFApb+fhCvf/YzSsv+f1X82TG4/mfPt1hRYcYnK35Gtb8/LhnYFk9MH4il903Bzy/OwAsPTcPE0X3QNC2Jg/6ePzTskQIUoAAFKECBvwU4AeBvCH6jAAUoQAEVCTAVClCAAhSgAAUoQAEKUIACFKAABeoUiIoIRdeOzTD9okFYNG8K3rxnChbPHY8FM0Zg3mUDcO3ozriwaxo6N4hEqK+hzrb+2VlcVoFnPvkVv27Yjaqqqn82u+97PbRcKeXVuX1TvHXPRXjprimYOnkgOrVrgvCwIGg0rllJoR7SYpcUoAAFKEABCqhIgBMAVHQwmQoFKEABCpwR4P8UoAAFKEABClCAAhSgAAUoQAEK2C4glqiPjQ5H25YNMW5EN9x/9XA8NmMknrpxLJ6/bSJelwa7n5kzCvde3g/XDG2NIS3j0CDMr8YOjmTm4fUV63E8I7vG/a7cWB9tmXyMFqfoyFCIj1iojxjYJwUoQAEKUIACFKhLgBMA6tLhPgpQgAIUUKIAY6YABShAAQpQgAIUoAAFKEABClDACQGdTovgoACkJsegY5tGGN2vLa4Z1wu3XDYID80ei8X3X4Hlz8zAd4uuxvv3TMLT1w7CfRd1xyXdG6JTcjg+/20v3vlyA4qKSpyIwmpVFqAABShAAQpQgAIUqEFAW8M2bqIABShAAQooWIChU4ACFKAABShAAQpQgAIUoAAFKOBqAaNBjwB/X0SEBSMpPhLNG8Whf+emmDi0M2ZeMgTzrhuDVx69Bl+/eguOrbgf147vBYNUB277YsMUoAAFKEABClCAAjUJaGvayG0UoAAFKEABxQowcApQgAIUoAAFKEABClCAAhSgAAU8IqDRaKDVaqHX6yyD/SYfA/x8jQjyNyE0OABGowFu+2LDFKAABShAAQpQgAI1CnACQI0s3EgBClCAAkoVYNwUoAAFKEABClCAAhSgAAUoQAEKqF+AGVKAAhSgAAUoQAEK1CzACQA1u3ArBShAAQooU4BRU4ACFKAABShAAQpQgAIUoAAFKKB+AWZIAQpQgAIUoAAFKFCLACcA1ALDzRSgAAUooEQBxkwBClCAAhSgAAUoQAEKUIACFKCA+gWYIQUoQAEKUIACFKBAbQKcAFCbDLdTgAIUoIDyBBgxBShAAQpQgAIUoAAFKEABClCAAuoXYIYUoAAFKEABClCAArUKcAJArTTcQQEKUIACShNgvBSgAAUoQAEKUIACFKAABShAAQqoX4AZUoACFKAABShAAQrULsAJALXbcA8FKEABCihLgNFSgAIUoAAFKEABClCAAhSgAAUooH4BZkgBClCAAhSgAAUoUIcAJwDUgcNdFKAABSigJAHGSgEKUIACFKAABShAAQpQgAIUoID6BZghBShAAQpQgAIUoEBdApwAUJcO91GAAhSggHIEGCkFKEABClCAAhSgAAUoQAEKUIAC6hdghhSgAAUoQAEKUIACdQpwAkCdPNxJAQpQgAJKEWCcFKAABShAAQpQgAIUoAAFKEABCqhfgBlSgAIUoAAFKEABCtQtwAkAdftwLwUoQAEKKEOAUVKAAhSgAAUoQAEKUIACFKAABSigfgFmSAEKUIACFKAABShgRYATAKwAcTcFKEABCihBgDFSgAIUoAAFKEABClCAAhSgAAUooH4BZkgBClCAAhSgAAUoYE2AEwCsCXE/BShAAQrIX4ARUoACFKAABShAAQpQgAIUoAAFKKB+AWZIAQpQgAIUoAAFKGBVgBMArBKxAAUoQAEKyF2A8VGAAhSgAAUoQAEKUIACFKAABSigfgFmSAEKUIACFKAABShgXYATAKwbsQQFKEABCshbgNFRgAIUoAAFKEABClCAAhSgAAUooH4BZkgBClCAAhSgAAUoYIMAJwDYgMQiFKAABSggZwHGRgEKUIACFKAABShAAQpQgAIUoID6BZghBShAAQpQgAIUoIAtApwAYIsSy1CAAhSggHwFGBkFKEABClCAAhSgAAUoQAEKUIAC6hdghhSgAAUoQAEKUIACNglwAoBNTCxEAQpQgAJyFWBcFKAABShAAQpQgAIUoAAFKEABCqhfgBlSgAIUoAAFKEABCtgmwAkAtjmxFAUoQAEKyFOAUVGAAhSgAAUoQAEKUIACFKAABSigfgFmSAEKUIACFKAABShgowAnANgIxWIUoAAFKCBHAcZEAQpQgAIUoAAFKEABClCAAhSggPoFmCEFKEABClCAAhSggK0CnABgqxTLUYACFKCA/AQYEQUoQAEKUIACFKAABShAAQpQgALqF2CGFKAABShAAQpQgAI2C3ACgM1ULEgBClCAAnITYDwUoAAFKEABClCAAhSgAAUoQAEKqF+AGVKAAhSgAAUoQAEK2C7ACQC2W7EkBShAAQrIS4DRUIACFKAABShAAQpQgAIUoAAFKKB+AWZIAQpQgAIUoAAFKGCHACcA2IHFohSgAAUoICcBxkIBClCAAhSgAAUoQAEKUIACFKCA+gWYIQUoQAEKUIACFKCAPQKcAGCPFstSgAIUoIB8BBgJBShAAQpQgAIUoAAFKEABClCAAuoXYIYUoAAFKEABClCAAnYJcAKAXVwsTAEKUIACchFgHBSgAAUoQAEKUIACFKAABShAAQqoX4AZUoACFKAABShAAQrYJ8AJAPZ5sTQFKEABCshDgFFQgAIUoAAFKEABClCAAhSgAAUooH4BZkgBClCAAhSgAAUoYKcAJwDYCcbiFKAABSggBwHGQAEKUIACFKAABShAAQpQgAIUoID6BZghBShAAQpQgAIUoIC9ApwAYK8Yy1OAAhSgQP0LMAIKUIACFKAABShAAQpQgAIUoAAF1C/ADClAAQpQgAIUoAAF7BbgBAC7yViBAhSgAAXqW4D9U4ACFKAABShAAQpQgAIUoAAFKKB+AWZIAQpQgAIUoAAFKGC/ACcA2G/GGhSgAAUoUL8C7J0CFKAABShAAQpQgAIUoAAFKEAB9QswQwpQgAIUoAAFKEABBwQ4AcABNFahAAUoQIH6FGDfFKAABShAAQpQgAIUoAAFKEABCqhfgBlSgAIUoAAFKEABCjgiwAkAjqixDgUoQAEK1J8Ae6YABShAAQpQgAIUoAAFKEABClBA/QLMkAIUoAAFKEABClDAIQFOAHCIjZUoQAEKUKC+BNgvBShAAQpQgAIUoAAFKEABClCAAuoXYIYUoAAFKEABClCAAo4JcAKAY26sRQEKUIAC9SPAXilAAQpQgAIUoAAFKEABClCAAhRQvwAzpAAFKEABClCAAhRwUIATAByEYzUKUIACFKgPAfZJAQpQgAIUoAAFKEABClCAAhSggPoFmCEFKEABClCAAhSggKMCnADgqBzrUYACFKCA5wXYIwUoQAEKUIACFKAABShAAQpQgALqF2CGFKAABShAAQpQgAIOC3ACgMN0rEgBClCAAp4WYH8UoAAFKEABClCAAhSgAAUoQAEKqF+AGVKAAhSgAAUoQAEKOC7ACQCO27EmBShAAQp4VoC9UYACFKAABShAAQpQgAIUoAAFKKB+AWZIAQpQgAIUoAAFKOCEACcAOIHHqhSgAAUo4EkB9kUBClCAAhSgAAUoQAEKUIACFKCA+gWYIQUoQAEKUIACFKCAMwKcAOCMHutSgAIUoIDnBNgTBShAAQpQgAIUoAAFKEABClCAAuoXYIYUoAAFKEABClCAAk4JcAKAU3ysTAEKUIACnhJgPxSgAAUoQAEKUIACFKAABShAAQqoX4AZUoACFKAABShAAQo4J8AJAM75sTYFKEABCnhGgL1QgAIUoAAFKEABClCAAhSgAAUooH4BZkgBClCAAhSgAAUo4KQAJwA4CcjqFKAABSjgCQH2QQEKUIACFKAABShAAQpQgAIUoID6BZghBShAAQpQgAIUoICzApwA4Kwg61OAAhSggPsF2AMFKEABClCAAhSgAAUoQAEKUIAC6hdghhSgAAUoQAEKUIACTgtwAoDThGxA9QI5XwKnPuWNBjwH6vEc4H2Qj0E8B3gO8BzgOcBzgOcAzwGeAzwHeA7wHOA5wHNA/ecAjzGPMc8BngM8B3gOyOocyF4BlOxT/TAYE1SfACcAqO+YMiNXCpRnSIO+U4HMcbzRgOdA/Z0DtKc9zwGeAzwHeA7wHOA5wHOA5wDPAZ4DPAd4DvAcUP85wGPMY8xzgOcAzwGeA/I6B7LnAGUHXTnqxLYo4BEBTgDwCDM7UaxA2TGgulKx4TNwCqhDgFlQgAIUoAAFKEABClCAAhSgAAUooH4BZkgBClCAAhSQmYA2EPBJlVlQDIcC1gU4AcC6EUt4s4CY2VVd4c0CzJ0C9S/ACChAAQpQgAIUoAAFKEABClCAAhRQvwAzpAAFKEABCshNQOcHGGPkFhXjoYBVAU4AsErEAl4tUPo1UFXs1QRMngL1LcD+KUABClCAAhSgAAUoQAEKUIACFFC/ADOkAAUoQAEKyEvACBg6ALoAeYXFaChgg4DWhjIsQgHvFKg4DVTslHLnCgASAv9RoL4E2C8FKEABClCAAhSgAAUoQAEKUIAC6hdghhSgAAUoQAF5CWh8AJ+u8oqJ0VDARgFOALARisW8UKDiJFDJq/+98MgzZVkJMBgKUIACFKAABShAAQpQgAIUoAAF1C/ADClAAQpQgAIyE9DoAZ+GMguK4VDANgFOALDNiaW8UaD8BFBV5I2ZM2cKyEeAkVCAAhSgAAUoQAEKUIACFKAABSigfgFmSAEKUIACFJCbgGUCQILcomI8FLBJgBMAbGJiIa8UqNgNVJ32ytSZNAXkIsA4KEABClCAAhSgAAUoQAEKUIACFFC/ADOkAAUoQAEKyE5AFw/4SDfZBcaAKGBdgBMArBuxhDcKVJUDFRuBqlPemD1zpoBcBBgHBShAAQpQgAIUoAAFKEABClCAAuoXYIYUoAAFKEAB+Qn4T5VfTIyIAjYKcAKAjVAs5mUCFVlABQf/veyoM13ZCTAgClCAAhSgAAUoQAEKUIACFKAABdQvwAwpQAEKUIACMhQwNZdhUAyJArYJcAKAbU4s5W0C5izAzAkA3nbYma/MBBgOBShAAQpQgAIUoAAFKEABClCAAqsDKCoAABAASURBVOoXYIYUoAAFKEABOQqYGsgxKsZEAZsEOAHAJiYW8joB8wnAnOF1aTNhCshJgLFQgAIUoAAFKEABClCAAhSgAAUooH4BZkgBClCAAhSQpYApSZZhMSgK2CLACQC2KLGMdwlUV0qD/zuAyn3elTezpYC8BBgNBShAAQpQgAIUoAAFKEABClCAAuoXYIYUoAAFKEAB+Qn4zQI0evCLAkoV4AQApR45xu0+gapioDzLfe2zZQpQwAYBFqEABShAAQpQgAIUoAAFKEABClBA/QLMkAIUoAAFKCBDAf/uMgyKIVHAdgFOALDdiiW9RcCcB5Qd9pZsmScF5CnAqChAAQpQgAIUoAAFKEABClCAAhRQvwAzpAAFKEABCshRwNRQjlExJgrYLMAJADZTsaDXCFRmA+V7vCZdJkoBOQowJgpQgAIUoAAFKEABClCAAhSgAAXUL8AMKUABClCAArIT0IQDpkTZhcWAKGCPACcA2KPFsl4gUA2YjwOVnADgBQebKcpXgJFRgAIUoAAFKEABClCAAhSgAAUooH4BZkgBClCAAhSQn4ChE6ALkl9cjIgCdghwAoAdWCzqBQLVZqD8OFBd6AXJMkUKyFWAcVGAAhSgAAUoQAEKUIACFKAABSigfgFmSAEKUIACFJChgG8nQKMHvyigZAFOAFDy0WPsrheoqgDKj7m+XbZIAQrYLsCSFKAABShAAQpQgAIUoAAFKEABCqhfgBlSgAIUoAAF5Cjg21yKSifd+I8CyhXgBADlHjtG7g6B6hKgZIs7WmabFKCAjQIsRgEKUIACFKAABShAAQpQgAIUoID6BZghBShAAQpQQH4C0sC/KQHQcPgU/FK0AM9gRR8+Bu9ygcpsoOwLlzfLBilAAZsFWJACFKAABShAAQpQgAIUoAAFKEAB9QswQwpQgAIUoID8BPSdAW2sFJdGuvEfBZQrwAkAyj12jNwdAmVH3dEq26QABWwWYEEKUIACFKAABShAAQpQgAIUoAAF1C/ADClAAQpQgAIyFPBJA3QBMgyMIVHAPgFOALDPi6XVLlB6UO0ZMj8KyFuA0VGAAhSgAAUoQAEKUIACFKAABSigfgFmSAEKUIACFJCjgDEJ0PrJMTLGRAG7BDgBwC4uFla9QOlO1afIBCkgZwHGRgEKUIACFKAABShAAQpQgAIUoID6BZghBShAAQpQQJYCPpwAIMvjwqDsFuAEALvJWEHVAsWvqzo9JkcBmQswPApQgAIUoAAFKEABClCAAhSgAAXUL8AMKUABClCAAvIT0DUFDI0BjQ78ooDSBbRKT4DxU8BlAsX7gKrTLmuODVGAAvYKsDwFKEABClCAAhSgAAUoQAEKUIAC6hdghhSgAAUoQAEZChiSAF20DANjSBSwX4ATAOw3Yw21CpTsVWtmzIsCyhBglBSgAAUoQAEKUIACFKAABShAAQqoX4AZUoACFKAABeQooI8E9CFyjIwxUcBuAa3dNViBAmoVKNmq1syYFwUUIcAgKUABClCAAhSgAAUoQAEKUIACFFC/ADOkAAUoQAEKyFLAEA7ogmQZGoOigL0CnABgrxjLq1egZKV6c2NmFJC/ACOkAAUoQAEKUIACFKAABShAAQpQQP0CzJACFKAABSggPwFtKGBsCuj85BcbI6KAAwKcAOAAGquoUKAiGzCvV2FiTIkCShFgnBSgAAUoQAEKUIACFKAABShAAQqoX4AZUoACFKAABWQooEsEDG1kGBhDooBjAlrHqrEWBVQmUHpISqhauvEfBShQLwLslAIUoAAFKEABClCAAhSgAAUoQAH1CzBDClCAAhSggBwFdMGAIVqOkTEmCjgkoHWoFitRQG0CJduAak4AUNthZT7KEWCkFKAABShAAQpQgAIUoAAFKEABCqhfgBlSgAIUoAAFZCmgCwAM4bIMjUFRwBEBrSOVWIcCqhMo2SClVCXd+I8CFKgHAXZJAQpQgAIUoAAFKEABClCAAhSggPoFmCEFKEABClBAhgIaQBcE6ENkGBtDooBjAlrHqrEWBVQkUFUMmNdICXECgITAfxSoBwF2SQEKUIACFKAABShAAQpQgAIUoID6BZghBShAAQpQQIYC2kjAd5wMA2NIFHBcgBMAHLdjTbUIlKUDVWVqyYZ5UEB5AoyYAhSgAAUoQAEKUIACFKAABShAAfULMEMKUIACFKCAHAW0foBPYzlGxpgo4LAAJwA4TMeKqhEoOwhUlagmHSZCAaUJMF4KUIACFKAABShAAQpQgAIUoAAF1C/ADClAAQpQgAKyFNAaAWOsLENjUBRwVIATAByVYz31CJRuBqoK1JOPmzJZ9Xt3THhhhN23S18ejk9+6YTKSl83RcZmFS7A8FUusGFPI8x4c6jdjx0PfTQIp/KibdIpLg3C0p+74nLp8caex6lrXx2ONVvbo8Isvci3qScWogAFKEABClCAAhSgAAUoQAEHBViNAhSgAAUoIEMBDaBrABjCZBgbQ6KA4wJax6uyJgVUIFBVClRsAKoLVZCM+1I4lZeMq95rh483pNl9e+/3xnhlbQsczeIMOvcdISW3zNjVLHAqLwqv/NwOr/7SxO7HjsdXN8PO46k28ew5HomX17TCu9LjjT2PU0t+a4wPf22BwlIfm/phIQpQgAIUoAAFKEABClCAAhRwVID1KEABClCAAnIU0ADGHoBGD35RQE0CnACgpqPJXOwXqDgNVEo3VNlf14tqbNrbAOn5BocyrqoGiiulJ1GIm0NNsJKaBZibqgVy8v1xOCsI5ZbHAPtSLSzXQquttKnS4VM+2HHCF5XS441NFf4uVCE99JsMVdDx4elvEX6jAAUoQAEKUIACFKAABSjgJgE2SwEKUIACFJClgPTGoF8XWUbGoCjgjAAnADijx7rKFzBnAZX5ys/DzRmkZ/s51YO/qRThQXlOtcHK6hRgVuoWyMzzQYZ0cyRLX3014sL3WK1aYfbFgdOxyCh17CVNeHAJ9DrbJhpYDYYFKEABClCAAhSgAAUoQAEKUKBGAW6kAAUoQAEKyFJAIyYANJNlaAyKAs4IOPZuuTM9si4F5CRQvh8wZ8opIlnGsvGIv8NxGbTViA/KR6DfKYfbYEXVCjAxFQtUV+twKMcfR3IcWz1kUGoJAo1VVoXKKgzIKQi0Wq62AnHhp2HQcwJAbT7cTgEKUIACFKAABShAAQpQwAUCbIICFKAABSggTwFNNGCUbvKMjlFRwGEBTgBwmI4VFS9QbQYqdgJVJxWfijsTKCkLwqp9jg+uBfpUoUdiiTtDZNuKFWDgahYoN5twLC8Cpys0DqWZGFEMo77aat3CEiOOZAZZLVdTgXBTFeJDT0Kvq6hpN7dRgAIUoAAFKEABClCAAhSggEsE2AgFKEABClBApgKm0YDGsQuYwC8KyFiAEwBkfHAYmpsFKguAikNAdbGbO1J289n50TBXOv4E6GOoQmIkjZV9FrgpejaraoHiMiMycx0bmBcwDWJzYTSYxY913orLdDiRY6qzTG07G4VWICawEBqN9ZUGamuD2ylAAQpQgAIUoAAFKEABClDAigB3U4ACFKAABeQq4NtJrpExLgo4JcAJAE7xsbKiBcz5QEW2olPwRPAZOUEwmx1/qPDRVyIxstATobIPhQkwXHULlJQZkJnr53CSMWG5Ni3Nn1mkw+/pjk0ASI4qRlhAhcMxsiIF1CqQfqoh7n73AvR/YrxNt7mvj8KOw63VysG8KEABClCAAhSgAAWcFGB1ClCAAhSggGwF/NvKNjQGRgFnBBwf1XOmV9algBwEKk8DZi7/b+1QHD4ZgDKzzlqxWvfr9ZUICyyodT93eK0AE1e5QEGJDkezfB3OMtj/BHTaugfnq6r0OHE6GXlljr2cCQ8qhZ+p7j4cToAVKaBggUeW9sT8Hxvih10JNt2eWZeK297ijHkFH3KGTgEKUIACFKAABdwpwLYpQAEKUIAC8hXwbynf2BgZBZwQcOwdcyc6ZFUKyEbAvA0oXyubcOQayPZj/igtd/yhws9YisiQw3JNj3HVmwA7VrvAsXwjfjrm2JX5/VNK0CiszCpRZZUW6dkRVsvVViA8qAD+Juv91Faf2ymgRoHqai2e3xCKUrPG5vTKKjUoLnV8sqDNHbEgBShAAQpQgAIUoIACBRgyBShAAQpQQKYCPlMAjR78ooAaBRwf1VOjBnPyHoGqUmnwP9N78nUwU3OlEb9lmFBkxyDA2V2JoYMr2+WfvYk/U+CMAP9XtYC50oCMnAYO5xgXVoJAX+tX5ldWaZCe7e9QPyZ9NWKCM2AyFjhUn5UooFaBI5nNHEqtW1qRQ/VYiQIUoAAFKEABClBA5QJMjwIUoAAFKCBXAVMruUbGuCjgtAAnADhNyAYUKVBVApQeUWTongw6KzcWRaVBjnepARIiih2vz5qqFWBi6hYQV+afyAl2OMnQwBL4+pit1i83a7H9cJDVcjUVaBRageYR5TXt4jYKeLXAkcxwr86fyVOAAhSgAAUoQAEKuFaArVGAAhSgAAVkK2BqJNvQGBgFnBXgBABnBVlfmQJV0qB0BZelt3bw8otNKKtwfAkcjdRBanSe9D//UeA/AvxF5QLmSi0OnQx0OMvw4Hz4mUqt1i8uD8CfGT5Wy9VUIMS/AuFBnABQkw23ebfAnmOOT97xbjlmTwEKUIACFKAABShQgwA3UYACFKAABeQr4NtQvrExMgo4KcAJAE4CsrpCBaqygfJfFRq858I+fsoP+cUGJzqsRmLUKSfqs6o6BZiV2gXKzRrsPu7Y0vxBhmrEB+bAqC+xynQiJwFHC3VWy9VUICSgDOFB1icZ1FSX2yigZoHNBx1bVcPPp1LNLMyNAhSgAAUoQAEKUMAhAVaiAAUoQAEKyFTA0AUwxMk0OIZFAecFtM43wRYooDSBKqDsEFCVqbTAPR7vrhN+yMp3ZgIAEBZ01ONxs0OZCzA81Qvkl4Tj13THrsxPCK5AangJNBrpsdqK1KET0VZK1L47yL8YIQGFtRfgHgp4qcC3h00OZZ4WV+BQPVaiAAUoQAEKUIACFFCxAFOjAAUoQAEKyFXApzOg9ZNrdIyLAk4LcAKA04RsQHEC1VVA6RHFhe3pgM2VvtidG4jsMscfJm7skgedtsLTobM/mQswPPULHMtKQJFZ41Ci8eGlSIootqnu7uMhNpWrqZCvTx78TTk17eI2CnitwLGsxjhd6tjkHR8DVwDw2hOHiVOAAhSgAAUoQIFaBLiZAhSgAAUoIFsBnyRAYwS/KKBWAcdH9tQqwrzUL1AtvUFdskX9eTqZYUFxIPIKHVsG+J+u2zfI/edHfqfAPwL87gUCBzPCHc7S31SOAN9ym+rvcPBjBhKCzBjeqMimPliIAt4kcPxUCMyV/PPAm445c6UABShAAQpQgAJuFGDTFKAABShAAfkKGGMBjXOrH4NfFJCxAN/hk/HBYWhuEqiWBpbK1rupcfU0m1fivG2DAAAQAElEQVRkwukC55bASYzKUw8IM3GRAJvxBoGjWYEOpxlgKkagn/XB+QqzL97e5lg/vsZKRIeUOhwjK1JArQIZOX6orHJs9Q6dtlqtLMyLAhSgAAUoQAEKUMAhAVaiAAUoQAEKyFRAGwYY4wGNDvyigFoFOAFArUeWedUuYM4CKrfVvp97LAK5hUbkSDfLLw7+1yj+hIM1WS0nPwYHT6Tgz32NsWZLC7z2Yxss+rZdrbeftjXHur+aYfvBRjiSmYTcwihUVspnBmN1tQZFpWE4fioR2w6mYd2OZnj5h7a15vPNppaWMsIgOz8a5krHlqR235mkQXFpKDJy4rDnaAP8vqspftneHB/+XPtxem51W0uZjXsa41hWIkrKglFdLb+n4dJyfxzNTMSmvY0t8dZ23q3+swXW72yKwyeTUFAcJuWi/5d71Y7gf3+25wd/QzUaReQgwPe01WoZOQ2slqmtgJ9PBWLDCi27K6t8kCOdY/uOp+LHrdIxXNv6vPPyue/a4ssNLbFRMjmRHY8KszzOx7yiCKSfSsBu6Rz8TToW4hx865fW58V/9jH8Qcpxw54mOJSRLN0nHTtOFjj+Z5eAudII8bh8RHp83peeanm8Fsfr+80t8MaaNucdM7FdPE5ukx7Tj0vHuLRcrMjj2MC8PYFuO+qPcrNjj0uRwdYn7tgTi71lcwsjLef11gNplvvyO1buC99Ij2HiGIjy4v5wuiBaum+b7O3WbeXzpHwOn0zGziMNLY/FK/9oiZe+r/l5U5xD4pwR+eyXzq+MnHjpOUqcM24LT1UNF0nP51m5cRD3ze2HGlm8heWn61rjWenx/+zH0KXSNvGaSzzvC+sc6bwRzyNyBMkvjsCJ7ARLXuL5S+Qkbu//1Oa8x5xV0nOc2Cee+8V5V1Acjqrq/z+vyy0/MQlQ2B+QXiv/sbspxP357ON09s/iNbR4LS3u6+L1l3j9Jrd8GA8FKEAB1QowMQpQgAIUoIBcBXx6AbpkuUbHuCjgEgHH3uFzSddshAL1JFC8q546Vla3B3KM2JPl+CBXnKkKkSFHbEq63OyPQxkNsWV/S2ze18rmW/qpFFRWOf7m5OGTjWzu65+49h1vLA1GO7cyQk0oFWY/aSC1Ab78vRNmvdsPM97pi5nSbda7fTHrvT644b2+mPN+n1pvs6T9lpsoL9UT9a9/pz/e/7Ebft/ZVhqoTkZlpW9NXbt1W4H05vMfu9rg+ZW9MePtfjiTUx8px75STnXk8+6ZMjOlfGa+0w8PfdoH32zsiMzTiW6Nt7bGq6qMyM6Pw1+HmmPZr11w/dviGPWTjpF0k2IUx0jcZkvHqtbjZDlGUl7S95mWY9QPr3zTEzukNivMAbV17ZHtYoKGOLeXfN/9zHGSzkFx7tWVz2wpD3HOzZTKzpSO0auru2HH4WYoLInEL0dNDsUd7leJ1tFlNtXdnx5lU7maCvkYzNBq9fhuUwfc/VEf6f7Wz3JOipxquq/d8H5fiH3CZIaU630f9cUPm9tLA+iRNTXvlm1iskhhSQR2HWmKFb91xh1L+1ritvhL5+Bs6SbOwZriP/ucFDmI20ypvMjlma96SOd1M2ng0x2feaZBbkEM/jrYwq7H2h2Hmkm2oQ475hREYfvB5nb1uV2KUTxeARq44qtMGrA/fLIhftzSHq9K93NhLW4zpfv+LHF778xje23HTByjf24zpXNO1H3j2x7YLR3/0vIQV4R4XhvlFQH443ggyiodMwgLLD6vTXduMFf6IP1UMlb/2QG3S/cH4TRLejyaJZ3b4v5q9b7wzzGQyp+5P/TF9dLz5iuS89rt7XAsq4H0fO+Zx+Z/7t87pcfQ5dJzzO0f9j1z/5bOlZnSTZwnIqc5tTzHiH3i8ViUE7mI2wzpvHnjp87IK6p5IoA43gfSG9n92isjJ0kaGNY6dGhFnocy0uy6b27e1xIizkoXvYYRMZwuiJXyboEv1nXBndLjubCaIZzFTTofhKO4iefAc88jsU2cY8JbHBtxu/fjPtJ52F56jZKAKidelzqE+nclc6VJeq2XhPU72+BD6bXfjLf7W16j1JbX2c8L4ucz55D0GkXKX+Qk6j29vBf+2NUaBcWOP9/+HZ5LvlVV6XA8K8XyHHiPZC7iFLdZ0mtGEb/Io6abOIbieIrjNlO6X4jcXvmyp3QetnTqucYlSbERClCAAioXYHoUoAAFKEAB2QoYpPeYdcGyDY+BUcAVAo69e+OKntkGBepLoJhX/1ujr6w04lheGDKLddaK1rq/R0oJ9DrrgwHiqqnPf2uFK1/tjcte727XbeyL/bArPbXWGOra8d2GnpjwUh+7+hPxTXujJ77e0Kqupu3aV1Lmh+82dsOMJcOkePpi5oed8fz3bfDBhhis2hmCtYf9sD3LiKKKugdktp40YtMJH6w5EIBl28Pw3u9xWPxjM9z6aQdMfasrxjzfD9NeGY7lv/aW3jxtiMoq960OIAbLj0kDJ698ORCTXhhs6f++VW3w5q+J+HxrOH6UYhSxltUxyLTntMGSz6odIRaL+d81w4z3O+PC5wdg8aoh0pvcKXY5O1r4+KlGWP5bL8x6fQRGPTsIF7/WAzd81BEv/tAab6xLwiebI/HtniD8fswXmzN8kFlW+9NqZTUsZX494ocvtoXj9bUpuHt5G0ubE54fjp+3dUJpuWdfeFaYA/H7ro64++2RmLS4N+Z93h5L1jbCsm1hWCfF+aeUU212O7IN0mChCSu2h+Kt3xJx1xdSLq/2xJxXB9ZWxep2fx8z4sJLrJYTBXYeDRXfHLodOeWPG9/uiOukc+rp1c0s59hXu4KxNdOIkyVanPtVJR27fbl6iGP32ZYILPy+Ka59rwuGLxyCX7Z1lgbPA86t4rLfy83B+OtQGzz9+RCpv6G46NVemL20E57+tg3eXR+Pz7aE4zvpHPwj3WQ5v3JLz4//7GD+kh5Pfjvqi5V/heLNdSm4f3l7XPJaT8x9cwS2Hmh3dlGnfy4sCcfM1wbg4iU9IB4/bb1dLMXz8PLOKKsItDuGgycSccfS3rhkSU+7+rxEivGpZb2lPvV29/lPhdJyP/yxuwOeXz4EU14YJj2m98HV73bBncvaWR6P3/s9Fsulx2dxronHQPGYseOUEfnm8x/fxf1LlBGPl+Jxc8kvqbhDameKdPwvfXkwVm/qKg3Khf3TtUu+5xeHILPEBHG+u6RBNzUiJiz9uqMTbnt7GMZKrwOue6/zmfuD9Ly34q8Q/HTQ33JfzrFyX9gjPYaJYyDKi/vD+3/E4tWfGuOuZe1x1TtdMe7Fvpjw3HAs/bEfDp5oKt3PfeHqL3H/3n6wLV5cNchy/xbn/mzpOebp76T7tyWfUHy/L9By3z6Qp0dZLR/PUCCdQztOGSzlvtoZjE/+jMQb66Rz5pNO2Hj4/POkssqE935qhyte623X/UTch8c83x/HTiU5RLFyvfTa62X7+7z2rZ74YUszh/r8p9LRzIZYtq4Pbn/zAoyUns8ve72H5fl8wTdtpMfCJHy0KQrivrlmf4DFUZwbx6XXwdLD/z9NWL6flLaJ54rfj5ks5cV585T0GuU66TlBvEZ5ZsVAHMpoainrif92H22Fd1YPwHWvjJBe6/XHldJrvluk134vSK9T3v5NPEdEWOIUz18iJ3E7VX7+88R+6TlO7BPP/Suk54e3pef1h75shalvdcOIRUMs94PM044dd2cdKqTnwY17OlqO3TjpPi+eAxeubgJh/6X0Wnm99Bpst3R/rq2fIuk1tHgtLe7rX0ivb95Yl4y7VrTH5dLfHdcuGYQfNndBcZn9zze19cftFKAABSjwrwB/oAAFKEABCshXwBAB6PzkGx8jo4ALBM7/698FjbIJCshaoGiZrMOTQ3DlZiMKipwbiGybXGBTKjn5IfjyrxT8eFAafEv3w7YTvjbf1kt1jp2KtqmfcwstW98IfxwOtLmvf+L6/VAg1vwVeW5zDv2+7q+euHThBEx6vQPe+D1BiicIB6SB7+pz3212qPUzlY4X6LHjpAm/HQzBuxsScNk7bdDx4cG4+vlJ+HVHD5SVh58p6KL/s/MS8cKKoRi5YBBu/qI5vt4Zhb8yfJFtGYhxvBPx5u2+HCN+PRCCW5Y1Qf8nB+O97weipCzU8UZrqXm6IB6rfhuA6QsvQceHBuHyt9vi1d+SsG5/KLYc98ehXNdNnsiUBhI2S20u3xqHMYu74Jolw3AkM6GWyFy7+cjJVNz82ghc+GIXLPg5FZuOBuBkod7hTjKL9BC5vL3Fsfuk6NjPVIGYv5fmF7/XddsrudW1v659JwsNWLErDPuyfVAqDZzVVbamfcWVGuw55YOf9kTgoiWd8PRn/ZFfHFlTUYe3iavRv/y9L7o9OA79n+qJe75Kw897I/DnMX8clM7BMikGhxs/q2JOiQ7iuL0oneMDF3bHM5+NRmGJ48fwrKbx5/7mWLotUrrf+Nn1WCvi2XI0AkUl9g/I7Dkehh93Rtvd55bjfvjsjziHlr8/eboRXl4xCkMfmozhz3XF7SubYNm2WMtjujhPxP38bBdHf84o0lmO/2dbYjFxSUfMemMo9h1v8p+P33C0bVEvPTtEMjeKHx269ZrfBYk3T6/11vbOK/H6N/3hyMSOfwLaeqADrpQem0dKj1vPr03Geum5ba90Py530f1B9JMpOe/M9MHvh4KwTHpsvvrDluj2WH9MkZ6vv/6jH4pKY0Qxp27Z+bFYvm4AOt0/Dv2f7oHbljf59/4tnmNclU9GgQF5pTqc+5WVG44VfyXhl4NB2Grnay/xeiI92zGDZevTsMHu115+0nN/MNbutv/1Skl5IH7Z1h3XPT8FfR4fhMvfbY1n1qZi7b4wS96H8wxwxWNpifQ8Is7DXw+E4q5VjdFVOl8++GEIyitCzqV3ye+5hTH4/JeBGPvI5eg9vxdmfNwCb25IsLzW23HSF8ek136u6Ci3TGt5Dffz3nCI+8HIRYPw45auMFd65k0yc6U/NuzpiGnPjMKw57rg2XUpWH8o2PIcWOrkfT6zRIutJ/zwwaZYjH+1E65fPBp7jzeXHk814BcFKEABCrhKgO1QgAIUoAAFZCqgkf6+NDQAtD4yDZBhUcA1AlrXNMNWKKAQgYocwLxOIcHWX5iFpT44muXcm5YN461/hrfIUPR1usjk0BWHWg0QHXpSNGPXrbpaixf/DLKrzj+FTYZqNI8v/edXu7+bK3WWNxgvfnIaeizoiE92hyKnWI+KWq7qs7uDOiqYpT5ypcG+jHwfLPkzAt3nd8LAeybh7dUjkFMQ48SbnhpUmPX4eXtv9L7nQsz6vAE2Z/qioFz73+NaR2z27BLt7jzphxkftsBd7wyVztUEJ2I/03N1tUY6LimY+9olaH7HOIxY3AqvbY2AsDotmZU7+UbzmV5q/7+qGsiWBtDf+j0GkxaNxPpdbeCuVRrKK3zx9YZuGLVwGJ5dH4MTVj5mywAAEABJREFU0gCRs2+k46yv8qqzfrHzR5OxDJHBuVZrVUv34de3B1gtV1sBiRtm8V9tBezYflQaQHrku1Q88UkfZOdH21Gz5qKF0qD38vX9MOCRCRj+UltsOhqEzEIDiirc+5KtTDrHs6R+bl2ZiutfGiLdr1Kdvl8dyQxBhYPOfj4lCPLPrxmplq3V0OCPEybszjHUUqLuza0TS6DXVtdd6O+9VdI5uP1QC1z9zBVIunUErv20AX48FoRTRQYUSo99YsWPv4u6/Ful9Fgunjfe3BCFIY8Nxmfr+kkDcnqn+8nO90FpxfmDxbY2LB4vj50OQG23LSeCsGp3HHIK7Hv+razS4khmKuYsvlgaWO2JN7aFWx4vxTlra2yOlquSTgcxgH6ywIhPdoRh6Itt0OOO8Xh+2Thk5ibZfR/Jzg/Hws/HovM94zHq1VbYejwI4n4nzhlHY6yrXueYMqQEV55XJF963ZVb7AMpvfP2WdsgXnvFhJ+wVuy8/eI+88oW+yf1iIYCTFVoEmvbx8OI8uUVRry3Zjh63HUZej3dGS9tjMbB0yaI10CufL4TfZ17K5Lu/yfzjbjs3Wa4bOGF2Jfe2O7z5Nw2xe/V0uuUjJwYPLp0AlrdMQFjlrTEZ/tCkVlgRL40UO/u15HifvD7kUCMe7ELHl46DFl5UdL5I70QF8G5+FYlPb6eyInFve+NwOAFPfD29nDL/cQdx878z+Op9Lp49BMD8OWGgS55PHUxCZujAAUooEwBRk0BClCAAhSQq4A+CdCnStG5528aqWH+o4AsBLSyiIJBUMBTAqWHPdWTovspKtXjeLavUzlEh2bbVP9EjgmHsxy7kqhFiBlhfqds6ufsQgfSWzj8pqXJUInmSXlnN2fTz+LNzMzcKLzyzSD0f7I/3tvp2JvgNnVmR6FfMsWb1GmYvmQAMqQ3W+2oaikqBqn3n0jCPe+NR++n2mNHQe2DR5YKLvwvt0KDp9ZG45olQ7DlYCqqpDfHHWm+Wqp3KDMed33SG0+ujUBGcf0+Nf52wgeTnuuDlX90Q4XZ5EhKtdY5JQ0+LVo1AFOXdMKWk8Zay9XHDjGoFBVQDD+T9fv0oYxmqKzy3LlmzSNPOhdfWhuPxd90lgY3w6Xijv0BUVpuwE1vXYhRL7fBH+k+Ujue/ycmcLy9LUw6R/pg+5FGqHLC+cdtkQ4lEKCvRqvwQuh1hXbVLygKxanceLvqnF24dcppqU/rQ6LC5NddzTH19e54ZXMIyqUBpLPb8eTPB4p0GPdaC7z41QXIzg92quvD2SYUSM//TjVipbKfTxn8pZuVYpbd4rE5TzqmH6/thQueHopFv0VCXGmNev7akqfHzM8TMeSpQThwopHN0WTnh+Huj4bgxmVJOJDvmcevyOByBJrM58V45JQf0h18ndcmrAJBpqzz2rS2Yd+xNtaK1Lrf31SBxvG2TQgqq/DF/GWjcPFbjfHnKccmA9UaiB07KqqAD3eGYOqSXli3syXKK5yL5cTpSNz+4UDM+yoex6T7vR2huLRodrkG932biDuXDsT+E3EubVs0Vlruj9Wb2+OyFy/AIz/E4bT0/Cq2e+K2U3oNO+LFFnjsk1HILZTH63RP5M0+KEABCrhLgO1SgAIUoAAFZCtgiAGM8bINj4FRwFUC9TvK4aos2A4FbBUo+cvWkl5dLq9Eh72nHB98CjdVISlyn1XD6motjub64lCOY2+Ktk6UBguN0jusVnv6b4GMHPuuPjy7tk5XhbDA4rM3Wf1Z5HkkMwFPftEb965ojGP5zl+pabVTOwsczAiS3si1b9WHsgoTft/dDDOX9MeCH6UXTnX36ba9X+4OxLyP+mHv8WSH+jBX6rFsQ3ss3RzmUH13VDpcrMXst9tizZZO0kC34/fFs2M7lReFh7/oj7lfNMIJJz+S4ex2XfWzn6EKo5oW2NTcydMBqKrW2FTWU4XEoMjTq1Px+W/tIVbEcKTfMrMWSzfJ4zxcvTsET67siGOnYh26erWyygff7XNscleAqRKtEux7nBXeJWUG5BY5PnktIrgYWo31CQBiIPeNX1pgw1F/0a0sbrM/ScEjnw3G6QLHzh9zpQ/WHglCRqHOrfn4+RTB18e2Y5tTEIEXv+qJuR+1xraTPm6Ny5HGs/N9sXm/7ZNcVvzRDS+ujXKkK4frxIYVIdj/v1fOV1frcEAa/D+ep3eo3fYpRTDqrd9Pzm08PTv43E02/27QVyE0oMSm8n/saoc7V3rmo3RsCeiXA4G48YPuWLe7KSorHbt/ickwX23qgDf/iLClS4+UeeXXKNz67hCkn3LdJIC8wnB88FN3TH21O77bX3+Pr499n4Bnv+qL04WOn7MeOQjshAIUoIC8BRgdBShAAQpQQL4CulBA79j7J/JNipFR4HwB7fmbuIUCKhYo/knFybkmtWppUD49L8zhJZRFFO2jy+FvqBY/1nmrkAYc0vMjkOvg1T0JEcXwMZy/tG2dnUo79xwPdmhAS6oKvc6M6LAT4kebbwdOJmPex93wyrp4ZJXI82E3wNeMAN8Km3MqKzfhy82tMXdpJ6w5GGTDMt82N+1QQTEJ4LaP+iAn3/6JCOYqDXYclt+LPjEJ4N7Pm2P7wTSHTM6ulJEThzs/7oeFP8h3dqteV41E6T59dty1/bz/RDCqKuV3X8oq0+Lp1WnYfbxBbaHXud0gGfSVBtfqLOTBncu2ROGDX9qhtNz+1SJy8uNx0MGrVH0MVYgPL7E707xiI06e9rW73j8VYsOPQ6u1PqksM9cXe47bN2Hqnz7c+f2V32Lw0vedUVRq/6BVQXEICksdnxxnS14hpio0jsyHQV9stXhOfizu/KQX5n/bAEcKHRs0tdqJkwXEeRoaUG5zK8//kGRzWVcVjAwplJ7b/zsBoNxsQnp+GPLNjk2iSo4skl4LWb+fnJvDrqOO32d8DGWIDMk8t8kaf/9pm+sGpGvswIGNfxzzxQPLO2JfRooDtQHxivqXv2IdquvOSp/vCMLcD/sjt8D5iS2Zp2Px4LJemPdpMxyv59fK4mMcnv85Ce+vay89/9XfRATwiwIUoICiBRg8BShAAQpQQKYCGj/A0BDQc9UvmR4hhuVCAa0L22JTFJC3QGU+UMEJANYOkrlKh/Rs5wYJm8QXwmS0PjBfXOqD46ccH3iNDi2QBhKs93Nuzn8cCEC1eDf13B02/N4zoQhBfjk2lDxTJCc/AQ8u7YH3N8ZCLBN+Zqv8/o8ILkVUSIlNgVVV67DtcBoWrGyDXw4HolQaQLda0QMFvtgWile+6mp3T+XSIMjXewPsrueJCr+n++KRVa2QW+j4m+unC6Jx56fd8eo6+ydHeCLHf/rQ66qQFJX3z691ft900B9m+8ef6mzTVTu3Zxqx+KvODjVn1FdhWId0h+q6o5J4zHrup2RsP9LU7ub3HHN8EM5oMEuPR/Yt/y8CzMo34GCWYx+b0Sy8AklhmdBorJ9Y6QV6bM+U3xXpBWU6LP4xFV9ubIaqKvsmbeQXm1Ag3YSju26R/ma0iimx2nxeUTQeXtobL0sDcGJlDasV6qlAgG+59JhVYFPvRSVR8PTHegTqq5EQlAMfw38nXBQU+yLjtOOD8bHhBdDZMFHmXJh1exx7c0WnAbrFFSLA9/S5Tdb4+5f75Dlg+8PeYDzycTeUV9hvXy29Zv32gDzzendjBJ5Z0RXmSsfjKyoNxZLvOuLFH5Nks0LRyQID3vi5EbYccPy5rMYTlBspQAEKeIsA86QABShAAQrIVUAbDhjER9Rp5Roh46KAywR4lruMkg3JXqBMGlSpypZ9mPUdYFWVFpmnnRsMjQsvghjIspZLabkembl+1orVuj867JTUj7nW/TXtqDAHYn2Gn+Vqqpr2W9vWKbHYWpF/94s3eR94rw+WbpNeWPy7VZ4/BJhKpTfXS20KLis3Bre/2wW/H7P9zV6bGnZBoRd+jcPeY83saul0YTwOO7gUsl0dOVC4UnrT/4fd4fhsXRMHagNl5UF49ZsO+HRjLKpktmT+uQnptJWIi8g8d/N5v1eYA7Ah0w9mmUw8OS9AacObm8Kw7WA76Sf7/ul1leiath3NQux7XLOvF/tKH83XY9Gy9vZVkkofynD8anKjvgJR0uO71IzN/6qrdUgvCMEBKV6bK51VsElkGQJ9rE8oqzD74FBWEnJk+DEaIp2jeT5457cmOJBh34SfU/km5BS4d1KDr7ESYYF1XzFfIT1Hv7CiC179w774Re6evvkYzAgNLLKp26w8z+cTH2xGo4hCaLX/fTwpKjXgVL4zK2Vk2r0CwP/YOw/4OIrrj/+ud/Xe5SL33iu26cWYbjqEGgiEAAmQCiEJEFKANBL4JyGElgRCCb0aMNjG2Ma9W8XqXXe63v4zsmUk+cruqN2dnj5a3e7MmzfvfWd2drVvds7rS8ZndWJ1KpVBTM+PPnGEN0RDWzEOtYvVw8sP9vafHen479oFsqupbJiIaltsroTBnfn7xgJ8tkPevRcvxze/34B/fjQdf/q0CE5vbD2a2Mr+X3hj+3jYHOLXM+4jbUSACBABIkAEiAARIAJEgAjEEAGlBdAO/Qp9MURgUE0h5bFFILb+y44tNmRNohFwHwaCvR+CJpqLA+GPx6fEjkr5byf1rDsnrV3Sm/kujxJNLFjRs6zU/XxDAHnmJvZg2yu1SJdcc0cWbALLWXcVZn/GFVjZX2m/z36wAI9vyoDTr5BWYBilzIZWJBmlTZD5w/+W4cMqMzyBYTQ4TNWNdg1eWTc6TG7o5KrGgtAZMZLa7FDjvzuK0dAm3861O0vxjy9K0O5WxYg34c2YnuKBSd8UXuBoTqs1A1aXXngSz1E1g/ph9Srw8mcikzaCKEy3YcXk1kG1T67y53cl42DNdFnFqprEJnfx0XJKigtGnTwGHp8W9e2Z8AqOS/wrZYwSJgD4/Cq02OQvsS8LXj+E+aSh/+1KxZs7RsPnl74aQptNg3Y2fvaj6qhFLUY38jM6Isq9vXEKHl9fCH4ORRSMgUy91o60pBpJluysGPoJALmpLhRnHT9p0cGuB602eStEdDtZbAwgx9wIhcLfnSTlk12/stHpVUuS7SukVAQxJs/WNznkcXNHCvz+2P33lt8PXvPCWFjt8q7nNc3iqwCFBDXAiZXtWjz84Rg4XPInvG45UIR/rB+Lw52amLuue9j9+4fb8lHdzB4QDjAzUkcEiAARIAJEgAgQASJABIjAMBFQsft7XeEwVZ7w1ZKDMUYgdp+QxBgoMicBCLh3AMHIb54lgJf9dsHrU2F/g/SgQd8KtaogclIroFa5+2Ydd1zVocfbB8WCRONyXMhOlhf85waU16eCrzzA90W20ty2qMWCUGBX5WT8/MMi8IeHUQsMs0C+2Y+lhU5mRZBtkX/X7liCn6/JjLmHtN1Wu3wK/GtXJpo7pN/I7a9J6y4ek5+8VQ41WLC9kj9Y5+FRKWYqUNlQgEBV1HYAABAASURBVD9/Mg07m8QCPVJqGUiZ5ROsTB33ln1E+K1sTIXdrYkgERtZj6xPR6tV/oziZJMDM0ZXQcfG0tjwBAiwZnl13VjJ5gQCajy+SSxIrlQGsWhsJ6uLVcr+Sv11eTSoaBA/l3PSbNDrol9T+DWyqV3suiXVl/7K8fb6YGspC1pJm8wXDCqxtdGA3S2Dd17xkcuidyLN0hrGPQUq6kfhsU/G4nDH4NkRpnLZyUZ1EGePcbCrvbR+WtnYv5WVZBvICpj0HvBJF2y3x68C+1sM+KhC7C35SfmsDc3Rz5MeFQIADtRmwCsYmFeyzlOc3d5XZcjjRnZu+gOx/e+t26fEcx9PBT/vQjoRIrGqMbbfQOdnwcG6VHy2q5hZzxqM/ZXy22pNx1PrpmL94dgdUz+r0ePLyjL4/PFxLyWFO8kQASJABIgAESACRIAIEIGRS4D9v6Jiz0o0/BnryKUweJ6T5lgjENtPSGKNFtkTvwSC7GGl61Ug6IhfH4bI8iZrPjY2iT98n5vrRmGSL6q1fhYgamgrjSoXTqAw045Us/wJHU0devBVDsLpjZZekBH9bT+rPR1//XAc6tvFJ1JEs2Mg8416P7JTok/Y4Eug3vfi+IGselB0dTp1LJAkPRC4rZzd+A2KJQOndFeTDu/vy4PLI+1rF/jb0Gt2jcZHu1MHzohB1jRrTLjAYO+KW6w6uL2q3okxeMTfQj1YK/+tX5XKjfkl1VhUYo8pr55enwGPV1qQprG9GP6A2HWEB/umlrbJ9p2P602CK8rwyjKSW6DTRL+mODwq7D5s4UVienttdxI2VxYjEIh+rnQ6k9DYnj+o/uhVQczIsEOj5pM7jq/K4TLj5S/KsLVSbOLI8RoHN0XF/CnKdEiuZM3eoQ/gWox2pJj5xKqvzfT6tGhqlz8xqVtDaU4nkozsnro7Qconk2lo0wu/ma9QBJCbXse0RP/dyfqPK8aWke9rdYBFyx9dm4v2zuy+WWGPP9sd+w+n9jbr8NK2Ajhc0vp6IKDEpkM5eGOL/OtkWFCDlLG/OpP97xB9LB2k6kktESACRIAIEAEiQASIABEgAgNFQMGea+nOBhRiz6xAP5EJUG7MEaAJADHXJGTQoBDwNAIB6Q9qB8WGOFFa0ZDXL0uzWCDZbIg+ASAQUKChTdpDwlAGJRnd0Guj19O37JYaIzrdYkPfjBw3TAbWl/oq7XO8kQVq39qTCYdP0SdH7JBPqFhU7MBp4ztwxoQj2/LRnZiY7oVZw54ki6k9Vsqs96Aws/PYcbidtzbOwme1Ym8N9tSZb/Hh9AntuGZRJW498auu7VsrtuMbC6uwbLQNJk2gp7jsfatDjX210gN07+/v/5uZo1K8WFziYH4daZ/udjphVCeKmb/KAegKhxsz0GKV5ldDWzpe/nIUWjz9r7gs1YtVU1rxDdZe31qxs6u9blh6EJfPq8OZE9tRlh49aCqlEbNTo/dBrmd7nQEdzv4/iE/VBbCg0NnrvOLn2Fz+hivL43X1Z/OzMe5gndgYV5jZgRnFzdAppZ3fGtbMJayfzWRjVM9tbKqvPy70KrvPpkFlg7Sv12hqt7Bgn1gbMVeQmSx/8gMf179i43svoyUe5Jj8yE9ugUoZvS/bXEbwCTkSVUcUm5xxZNzoHi9OKbNiTp4L2QPQ/3jFm/eXwO2Nvuw6l7E6BnfCmo6N69OKw7frgbo0vLylEM0usesz97fnlmn0d53fp46zHrtunsz4Ts70gJ/7PWVF9jWqAMbkdUgq6nQn471K9pBBkvTACPEVCkaltcOo620j/wqLpg5p15FQliSbXNBq/KGywqbxjI2HTXAL3hN13Xvpm7maiFsgoMW2eoNwPT2VZxr8mJ3rwilH+8/p7N5r2Sg7xqV6YVRJG5d76uu7b3fqsP2QtJWK/H4D1gqu2NC33tJkH+YXOI+dE6eNt2JRkQPFZj/UfPDtW0DmcVVjOmpaUiWVsjkN+O8X01BhE7tW9KyEt9XqWQ345gn7uu5R+L3lTcv34pLZDeDnfE9Zkf3tlclsLB2YsUmkfipDBIgAESACRIAIEAEiQASIwAAR4IF/nfQVLgeo1hGjhhyNPQL0n2zstQlZNBgEPNWAX1pwaTCqjyedhxv79zZ0dqoDFoM3qss+vxJ7q8XrSrM0w6SX16ZOjwWbapNgF3w77PzJ1qh+8Tcp399diPIWXVTZSAJ6dRDnTLTivpU78fvLPjq6rcHv2D7futN+fdGX+NaSOoxiD28j6YuUZ9R5kJkS2bdWWxaeWl8AD2u3SLoi5elZMPOkMR14+IJNPfzhPq1hx2u6fPv9ZWvw/dMOQs+CRZF0RcprY8HhrfXS+Dd3FGBXW/QAWaj6LNoAzmZBgftW7sFjl65lPnzUtfH26d64P49c/AW+uag+lApZafXtLPBt10YtEwgq8eWBsfjogFjwubuCXH0A3z6hlvn0ddsc8Ysfs+3Sj1ibrcEjl3yO7yyvQlFK9PO+W3eoz6LsQ6GSe6W5PGZ8VZeMDsFJPFwZ/7qLe04tx6OXrGe+fcQ25sux84rvr8HPz9mKpcWdkgPwXG/fzedX4KsKscklFoMNS0bXoYAFa/rqTWJjw8J8F66c3YIfnl7Ozqdt+P3lH+EPl69hvnB/em+/Wb0etyytxei06MHtvnX1PA4EFahskBbY2VeTwoJwYreYCkUQBZmVPauWtF/Xno3tjdHPj1DKxmW5UZwqjU9tWx4q+xGwmpDhwY0LG/Dri7Yca68j59VH7Ji3IdtYW97IxowSi/xAa0//Xt6eBoeE1TJsTg3qWgY3QK1VB1CaY+tp3rF9t1eHdQdKsFlwAscxRWzntDF2/OC0/Ywl5/kRG6O+3vh4zLffrt6A21ccxpR0D0QnZ6lUftZPW1mN0X8b2/PAx+XokuEl8iw+XDilHXesqMaPzziE364+ch199JLP8PNVe1jaQXz3pMO4fkETVo7vxFVzmnDujOOvOy7WHw7Uiq+ykJncAIPWEd7Q43PgcCfji2oL3GxMDJEdNemcSR1RZbiAzZmKva1meANikWzeF84aZ2Pj6kE8euk6/I6dh/xei5+f/PPItqbrvmx5iR1adk/D6xXZWh1qvL1H2j1wizUX21vF307hk2Eumd6Kn63ahd9d+il+x+6zuE9fb3zM+Qh3nVKOqeleEXeOlfmqxoRdddImiu6tKcUr2zKOlRXZ4ZOl7jyp8mhbrTnq25FP3l7cx0cuXovzpjeLqD9WZn21AU7B/x2OKaEdIkAEiAARIAJEgAgQASJABIafgII9A9bxry4bflMS0AJyKQYJiD2djUFHyCQiEJGApwoIyAsWR9SXwJn7asTfDONYUswO9nA4eiDFxx7Q7mEPCnkZuVuWIcCCWVZo1G5ZRa32FLjc4kGOcQXRH0JXNabiy/JcuJh/sozrITyWBfN/ueoAHr3iTdx1xmdYNWcnZozZjzH55RidV9G1TSo5iBXTd+G6ZRvx0/Pfw5RMVw8N8nY1GhcsxpaIhXZXFWBvs5kFMSKKhc3UqYK4alYjfnfFx7hwwSbmQyWM+rZj8gqFH2ZDGyYzv2477VM8cFbFsTy5Oy4WZGh2Sru8Hagukav+mHxeihs/XLmNtdFanDlrO6aP3s/8OtI+3e00pfQAVs3f0tVGD54t7hOvdHOtHuVt0YMAfHLNG1+WwupV8GJCGw/+37tqL35y7gc4ZeZOFGUdhom1l1Lh69Kn09iQamnEqNwKnDZjO35yzoeYWVLTlSfy5+RiF5JNzVGL8gk2Dre0r0EIpewXKyvwl+v+hx+sXIMrlmzGrLJ9vc4rfo7NG78X1yzfgN9csh7LSmxQCWLkQahNggFpBeM8Y3QDCjPsx9yYnubFPSvq8Pdr1+HJ61/DQ6vfxvfPWoPvnLIONy7fijPn7MDCSXt6baeytrvt5C/x0/Pex5PfWItTR3cIv+UZDAKH6qVNaNhXawRfkv+Y8TJ25me72XjUKqMEEAwq0Nguvox0hsXN+p9XQp0KHG7MlCAXWmRhaSd+s3odfnbBu/jOyax/TdvVa9woKzyEeRP24MJF23D/+R/i/nO2YTxr99DaoqfuatShoS36cu/NNg32sDaLrlFMgl/Tvr2kFhOL94ZU0GE34pNdpbALviHOlRYbA/jZGYfxh6tfx/dXfoLVC3Z0nd9lBeXHxuVxjO+yqbtw5dLNbMz6AItLWiHtSsFr6L0p2TUrxVzXOzHMUW1LMviqR2GyIyYbtQH86pyDeOGm9/Cby97Cj8/5AHez8/62kzfglhO34tsnbcZ3T1+Le876GD9a9SF+fuE7eOzK1/ETdl8wtfTgcbrdLIh5oE7sPijP6EdpagfUKinnSnfVQEdnKvgkj69T5O2Ny7dKKtDcngyHW9rkv1AK7z2tGr+76g18n7G8ZOEWLGDnYs/+M7n0AE5mY+otp36O31/1MS6Y2BFKjaQ0B2uH7XUpsLtSo8pXNmRFlQknkGHy4QEW+P/VpW+zfvIZu05sw5xxe4+dE2PZfeXMsfuwcu4O3MOui09e9wmWFrjDqYuaXmdT42BzNry+6CuKrN05DvUO0TMQmJTuxa9Xb8GPzl7T1VaZKXXs/wLHMRtVShcykuvZvfIO3LdqHVZObjuWJ3eH2+kLyC1F8kSACBABIkAEiAARIAJEgAjEHAGFGtBHf04Sc3bHhUFkZCwSEP+vOxa9IZuIQDgC3rWAvzZcLqX3IPDJnv5NAEg118Ogs/XQGHrXw4K0n9aIPajNNPuQlyTvATS3otVqZA9bxd4Q5eXLCpr4R9jN79diQ2UBPq0QD1CWseD/s7esx42nvI/ibM7y64eZoSpWqTxIT2rFZw3RA8Ohyps0Aawqs0Vd+vrjXalosoqzm5/txM8vXYPxBRXsAW3kCSJmgxU3n/oOluWJP4QO5WuotOpm8bfkjXoPe4jeyPp7JxSK8E+GlQovewjdgptZm944rzWUGZLS2l1KSatXVDeX4bnt4m948jfqfrJyLy5buo71rZaotvFAmEEXZO0qvozvnAhLg/c0oM1mgM0hNm5wPefPPYDxhbUswNzB2szHk0JuOq0LM8fsxo/P3QmTzh9SJlpikAn0J6BZkHEY3z91D76zoA3/vPwA/nf3//DjC17DqjmbMbGoFrnpTTAZOhh3J6sp/K9K6UMaGyNOmLgT95y1B0kSvqIllLYgc8jpkdbGn9fp4BScgDK3KLI/IW1jif1ZvSYtyYEko4tpifzLGdS2WCILRcgdn2vF/LJqZKa0QKWKPL5lpTRi1bxtOGvW4Qgao2d12CMHGINBFepZgPaAVR1dWQiJk0fb8fndr6Hq138Nu316/99xx9lvwWywHachGFRgf0MhXt4pPmYVseD/o5dvxR0r32Jjcl3IenpWrFR6kWJux/YOwMf6dc88qftXTbNBHaUNu3UdqrPALzgpUKf245KFe7B43H4UZjUwu9tg0luhPPp1FQqFHzprfWLiAAAQAElEQVRtJ4wsLdnUhqyUZpTm1CMnrYmNDcf3sU52Xq6r13abJuszJ8mHLHb/JasQE27qMMPpFrtHYcUxtqCZf0TdWtn1weUR68dc+QVzKrvYmdg9COfK00JtBp2DjcEHcN/qL0NlS07z+rSQMim1rh9jjsXgxSlTDyM/oxF6rR0KhO/wFmMH5pTtwt3nbJPsQyhBh8sEnz96O/x7fXao4pLSMnUBfOfknbhw4SakmCMH9pXs/mxSYTmunLcdheweW1IFJEQEiAARIAJEgAgQASJABIhAYhLQngsoo09YTkznB9krUh+TBGgCQEw2Cxk1oAS87MGQt5GpFAvisIIj5rfVOgobWsQf0vI3FadnuaBQBKMy2189XXg52OwUFwozHVHr6CtQ3mBGs1UseMjfAi7Nqeqrstexw63Hofps8MkNvTIkHvA67jyzHLPGbIJOc/yD+3BqKusnwu6TFpjrq0OjCqI0CsuWjjxsqMmBjQUO+paXcqxmV5o/XbeZBcHrWN8ISCnCAhpuXL2sRpJsf4T497qKljdqHSxAflhycYvBgQsX7QBfZlhyoT6CLdbCqG/WbT1YAqfgm7QKVt9p05pxzrytLIhmZUfSfu1OEwtkiN9ATyxql1TR4SYTGtrF6uH9MDPlgKR6uJBS6ceiSRuwIMr5wWXDbW6vEa22gnDZEdN5/afMXI9Hrv8HLl/xOgoyq1iQzwke0I9YMEwmn6ixbNo6LMruDCMxMMn8jfM2e3KEMFPkehZNbIosECKXB5E3HUgLkRM9iff5VHMHLAZ7dGEmsfOw2AQAXk9mci1SLdL9SzK24YIZ+zEn38lqFvvdXRX57WEeqKtvzYY/KKa/NMuOMdlWFKbZwm7ZKZ0w6FwhKwgGldhTXSg8ZvHx9IrFtThx6hYYWWA2ZCUhEutaRqHDaQ6RIy1pfK708+irCjMLiPIeIE13Tymd2seCt/slXzt7lg21f6hmivA9Sn66Ezlp8voit+FArQXtEr6+hsv23fh9UUl25Huv7jKHmw2wOqMHnrvle37yeiaWbOyZFHFfwYLKY/N34GcnSj+f+yrssOtR3xZ9PNlxWHyiokHrRFH2vr5Vhz3mEx/mj92GK6d3hJWJllHTnBx1su3eqtnY0KSNpipkPj+TTp/eiHPn72b3io6QMn0TlcoAZpS2YnKh9PO2rw46JgJEgAgQASJABIgAESACRCABCJhWJIATsekCWRWbBFhYJjYNI6uIwIAR8LUCvrYBU5fIimpb0vvlXkaSB1kp0gLX5fXidRl1XpgNkd8iD+VITbsGbQ6xQPlJhS4WfGsIpfZYGn/AveWguF8XTO7AqrmfgT+oPKZUwk6z1dy1BLYE0eNE1OoASrJtx6X3TKhttaDFKu07XXuW697/1pxWTCyR/6ZcWYH4g/XuuiN9+gMafLjXFEkkbJ5eHcQVU6UHyLkiHjAoTqvGnCz5fZeX55vHq0GABcz4frjtpQ154bKippemeHHu9N0syFMfVbanQB3rI/zty55pcvZH5bZKEq+zqtFiFwvwXDbFCgNrN0kV9RBaOr5/AYOAn4creigc5t25ox2DakFzhxmOfrztm5sun3eQBa931YlNDMk3+zE9qx0qVfTAps+vw9PbogfsQgHOM/kxJcMbKitiWkaSC6kW8TEjonKW6fWpUNcqHmDMTu1k10Zx+/ib8Z/uEH8T+IQSOy6e/yUsRnnjcbvdAO47QyD0O66gXVI5/pb3p6xv8q8EkVSgj9DVUyNfn/uIRz2sbBSbKMMV8/suE7v/4vsSty6xylYNbG6xfznPKHFCr+OTeLtUhf0TDKrwQYUZVR1i14fTi11hdUfKmFgsrR9E0hEpL8DuU/7+lfj5eWqRfL+07L6wMEv+OBzJj755X+7L75sk+biE3adcMO0A0pMi35P3VZhucSCNbX3T6ZgIEAEiQASIABEgAkSACBCBEUTAMGYEOTukrlJlMUpA7GlMjDpDZhGBkAS8NYC3LmQWJfYmsKsyq3eCzKMkkwepZmkTACoaxIIo3CSTwY4ko43vSt68Ph32tJrQ7BIb9iYU2BE5jKdAo82MjVXigfL54yuRYo4ehOrrdGWjRXwCgDKAvIyWvip7HZc3GFAn+NY1V3TREulvXXP5odrabXnYLfi1BkpFEHnp8ttKpwkg3eIbNBc7nSl4dof4W61jczswd2yTbPuaOnTgE2BkFzxaIDc9+hjt82uxv9Ui/J3BfNUQpTJ4tEbpH8WZdunCfSQ1ag9SLJHPrz5F4v6wuUMPp1ssCMedL8qs5h+yNqsjDRubxFavSTH5kJcm7brV2F4qy66ewsmsnnyJ9fQsZ9J7YBQIuvbUEWnf61eirtUYSSRiXqqlFXqt/CBjt1KHx4wP9omPWROKG1CUJX+SZz3z2SXxKy26be35WZLT0PMw7H5DWyFcHlPY/GgZk4us0URk5fNVVGQV6CFsYfddZnb/1SMpyi7g8emxs8WEdsEJAJOLpI2/DncSG3fEA+WTi8QC3rlptqgM+iPQ3pkDPllRRAe/Z53I7l3lllWrAixQ7pRbTJb8B9szZMn3FM5Lt2O2wH1KTx20TwSIABEgAkSACBABIkAEiMAIJaAvHqGOD7bbpD9WCYhFwmLVG7KLCBxHIAj4WPDRL2350OOKj7CEfTXiQXmOKsXkQKpF2sPa9fvFHtSaNEFMyGyH2SDvrasOewpaOjK5mULb+MIOKFjQN1zhQFCB6pYCNAo+5C5M8mFKYSV0GvmBlB2VFvaAOJxlkdPzjF72oLcxrFAwqMbBVhPqbWIrJxRb/BiTdzCs/kgZVrshUnbYPIsugDFp0d+0rWlOY9zELoM8kFyUZQ1rw2Bl6DQeKBWBsOor68VnshrVQUzPb0V2avj+EK7ig61a1NnEgr5TszzISIoe9LU6ktDYLv6mcEl2B1TK8OzC+eZwi/V9rk+p8EGtcvDdEbMdbDCgTXCVhskZXuSkl8tmtadqouwy3QWSTR7kpUlro4O14v2PT44rzJQfZPT7lWyc4qG8bosH9tPuUeKTg2IB+FyzHyWpbey88ggbVdM8CtVOsXE4w+jHjII6JBk7ZNd/oM6ETpfYmJWrDyArtUZSne2dBni84mPImLw2SfVIFfrykEWqaC+5ZHZdHZfZCqNexnWPaWi1pqPNJr7qwKRiaf532I3gG6tS6HfaqBahcv2ZRCKlwvrWlH6tVDGltFVKNb1k+Ioq/emzvZSFOPD5jfjgkNj9nUYZxLh0KzKSm0Jojpzk9qrBt8hSoXMnZXqgY/dIoXMplQgQASJABIgAESACRIAIEIG4IKCZB6hT48LUuDOSDI5ZAsqYtYwMIwIDQSDgBrxVQLB9ILQlvI6Xdoo9GO4Go9d2Sno4bHdm4tPD+u5isj5TDX5MznbJKsOFO51a9nBYrE5ePi89ch8KBJQ43JTORYW26QV2lKaz/iqzNH+Q+nm1SThAtLTYgUhLX7s8RtRZU+EQXMZ8Zq4bFoO0B/h9Xd9XI3ZTlsKCMxOzorPcX5sKHwuu9a1XyjEPJJdky1smn+vly127veLBvCRTMwsohw+2VTWm8GqEtlSjD4tHtUOpDK8/lGKP14hDraloFVxdY+moTmhUwVCqe6U5XBq0d4qfw/kZjeDt1kuphIPaVrFAhZI1c74hIKGGoRXZX68btAq9PiN2NiWxviAW8FxaYheyrbJebKzglRl1HqRIXBZ660HxVXIMOi9EVnhxuDVwso3bKrLpNP6IxVo7M7GrWRtRJlzmKHbNKkmTN1701XWwVpxpSZob/NrZV2e0Y39Aj60NZljd7CSNJhwif1mJk43D9hA5xydVNZlh78eKGCU5TccrFUzpdGZjXY3YGJpp8mN8ZvTrak/T+L7NoQPf+L7IVpAp7f6hucOI5g6xsZrblZcR+R6Py4TamjrEJs9wXSoWzFarIl8jDtUns6C12HgK1r1z0+X75Wf3sx12sX7C/dIwn/j1j++H2lo6clHrFPOJf/3S9Fw7NGpHKNUR01o7DWgTvIeYmecCrztiBZRJBIgAESACRIAIEAEiQASIQGwTMJ4f2/bFsXVkeuwSoAkAsds2ZNlAEPDbAE/tQGhKeB2ttgIcahcLAnA4Wezh8OIiGwuwRQ8GNHXkoE0wCGrQ+ZCf4eRVytr48uRNVvHAV0HmQUReAQA4WJsky6aewulJLpgN3p5JkvbbbBmotukRPXwaWt2sUdbQGUdTO+xGNLQlHz2S/zG1pAMqCcHdUJq3lYvVa9D6kJ0afZJIZaNBeOLEhCQvkkyNocyOmNbqVGJDnfiDdbXKxfphIGwdu6rEmHGFJr0P4wra+a6srdNlRKtNPACbk+pEpGBBtzFWhwYNgl9FkacPIDupISK77nr6fv5rl1iAh7+pOLfQ2Vddv459fj0a20bhy71z8OGWJfjPxyfhsZdXht1e/OSkLrlN++agtrkMHp8Bn9eLjfNKdsc4Jo9dUyN44HSb0Gw3wxu+i0YoDZQVRNYfrvDOw/3p99aIq6D0rHNPtbnnoax9g9aGFLP8MaPDoUWnUyOrrp7C+RkdPQ+P22/uEA/Ap5ndSDVHv+YfV2mPhJ2V4mOHxehFBrt29lAnadfmSEaN1QxPgEVIJZXoLTR3TEfvhAhH2w8b0eEQW2lgnMWPjOSKCNrlZTW25aJd8N6L35/kSLiu9rCoa7eZ3Xe1dmq79kX+FGXtk1SsrVPDgrvi50le+gFJ9fQVqmjox5jAJwWZnH1V9jqubjawcZsNvr1SpR/kph2SLnxU0utTolHwWstVpCU5oNN6+W7IbV9NjvA9q14TwMTCyPetIStliY3tOjSxje3K/i3IcCDaZA3ZSqkAESACRIAIEAEiQASIABEgAkNLwDRjaOsbObWRpzFMQPyJQgw7RaYRgWME/OwhkZcmABzjEWGnpSMNgaD4kGDR+VGc7opQw9dZuypzvj6QuWdkwd3ctE6ZpYDtDVqsOyz2dtiyQhcyozyk5W92f1Up/iA4zWKHWS+NX0/n+fKwbq/4Q++ywrae6o7b50skt3aKT5z4ZGca7n36Yvzo75fL3p7aLjahwqz3oDgreiD7tQNGOH1iAaATx3WyYLLvOF6REvj5Vdc2Cp0esToXFLhQFuVt2z98Ib4CgEbtQ1qSLZILIfP428lWu3gfKStohkrC0vx7m7X4uMIY0oZoiVPyXEgziry9modGweAVD5hnJYcPgkSzuTu/sW00Xvv8NNz65yuRcst1KP3+mVjy2wU44/EZuPyZSfjeG6PCbpf9c1KX3OLfLMDYH52KtFuvxcEW0XEqCIM28tvkzVYT+NZtu9xP0eXOH16bKreqLvkUXQAnFttZ//N2HUf788RWSzSRkPl8+fSTZNTTU0lNqw717eIB1CSTo6e64/b3Hhb/WgO+okFKlGvjcRX2SVi3N7lPivRDfs1MZddO6SWOSLbZTLA5xO4HuIZxRZGvm1yGbz6/5I9NTwAAEABJREFUCbtaLbAKjvknlrG+qerfBAtuR/e2rTyve1f2p1nvRVaKXUa5I6Jf1uqxRXDS26klTqToIwfIj9QC7GjWYCe7RnQfy/k8udiFVIO0evrq/bwf/Zdfc/W6yO379iEDrIJfLXXVxE5o1PKve06PErurTX1dlXxs0LkjBsurm8wIBsXugxxuFZ7+cJLs+0l+D/rQ6wtZPxEbS8fktUCrjnz9kwyIBIkAESACRIAIEAEiQASIABEYHgIG8a9NHR6D46VWsjOWCYhH+2LZK7KNCHQT8NUA7i3dR/QZgUBFfTICgm/DcbVGvQ956Q6+G3XbVdmPIKXGixSTLWodPQX4W7NWew4CwZ6p0vcL0t3QaSK/0uryarGmRiwIqmYjcYalAUZ9h3SjjkryJW89Xqbg6LHcj5zU1ohFWmxaVDWLv7H+EWPy0Np0/OLTDNmbLzLysHZrWB9JNlnD5vOMupZS2JxiwTxefnqJ/LbiXxNR04+viciweGAx+Hj1Ibf2zgJ4fJqQeVISk/UOpCcdliLaS6apQ4/KRrFggZrFAPLS66CMMgHA79eiw54Lf7BX1ZIPyvJtsBjDswunqKY5E/6A2PmlYj6NypU3VnE7PD4taluz8cq65Vj1i+tRfNdZWPV/4/GHL9K6lhJ3eFRwsXPe7VPC41fAy8btcBvP53Jcnpezu9XCgRelMoiygshvsLdYdeAb90Nky0yJPB6F0tlqLeliECovWpqOjet8fI8mx/Nrm8fBx1jzfbkbf2t1bJ6062NP3cGgEnvbdKiwiS2XbVAHkZ+xu6fK4/YPN4mdu3zVjjSzlZ1X8vt4txE+vwavVYhdX3j9qaZ2JJsautVJ/uywa2F3iY+VuWktkupq70yG1WESftt5arH860wkw7aXi02U4Tp1Wg+STHa+K21jUh6vifmfKXzvVZTpYoHk6IO+y2Nm406+cD3j8jtZcFf+DQfvv6+W96f/dkTsv222XHS6koT7z9yx7awV5P+2u3VY1yAWKOcr32Ql17B75vB9ZUuFRdgnu0+Bp3eZZd9P8nvQtw+YhftImqUdKpX8PiKfPpUgAkSACBABIkAEiAARIAJEYFAIqKYDmsxBUT3ilRKAmCagjGnryDgi0B8CQT/grQKCtf3RMmLKbi1PEQ5ucEgG9nA4K6WD70bdvqwyRZUJJcAf+OdZ7Eg214fKDpvm9mrQYrOEzY+WUZJthUEbOXi4p1J8GaFRKV5Mz5b/lha3+0C9EQ63iu/K3jL0ARRlhw8O8eDTwTYTtjWJPQiWbdAAFOB9pCDJAaM+coCGf7+tx6cWrnFUnrQ3QHtWEAgqUN0s+vY1kGZxwaT39lTZa7+2OZ2dw2J9Qc2Cu+eND//AvldFfQ5aHSpUt4sF0yakepFh5EHfyEEer1+N5g7xN4VTzC4W4PH3sTz6YWVDMvjqHtElj5dQMaZFWdL7SSCgxeGmHPzfh8tw7m/Pw7lPTsNrB01wsSD/8dqHPiVZE0B2al3EiuutGvAtolCYzHRDALkCy1XXtaSH0Rg9Wa/1g4/v0SWB/nwVikYdQE6aXUo1vWQ6ncloasvvlSbn4PTRDhjUkc+tzw6KXRvTdAGMS7WxoJhTjkm9ZPdXT+11LOcgzeDHsiKxumta9Wi2iY1ZfNWI0tydkkxt7zTA5hQLEPMK8jOt/GPAtg0VJiFdfJJiXpIVScbIE4B6Kuf7Lo8WbZ3i17zRuVbwc4frirS5PRp0dIqtDsP15rJzU83OUb4vZztUO0mOeC/ZVHb/taI4cv/tcBjhYgx7FZRxMDqvQ4b016LltRO/PpC5NznTi3Fp3rClvD493jxkQjDysBS2/HBkpLFrU4alHkpF5P8DhsM2qpMIEAEiQASIABEgAkSACBABiQT0C5ig+HNgVph+wxCg5NgmQBMAYrt9yLr+EAiyB1Du2v5oGFFlv6rXCQe6eNA1y+hEsqklKjOnOwnvVRqiyoUS0KqCOKnUESorYprdpQEP5EUUipCZn9EOnSbyg7+KevE365KNXmQmeSJYEDorENBga50RVsEJAKeURH747PHp0NIhvmRwaKsHN1XPHuKfOa4zaiX1bUY4Bblx5YVZVfxD1uZngdztlUmyyvQUzkjuZAGY8F8TUdmYBK9P7LLOz+ExedG59bSH7/sDalS1p6CqU2ziwYQ8J5JYII/rirQ5PWqU14uvHJKR3MzOYfmTbA7Vm+ALiDINIFrAvNtnPi5+vG0q7nruNHzrhYn4olZsNZFufYPxeUKBiwXjwgck/Ww82t+ShEqr2D9UJ7Bgrkkj/w3LnVUZwu7ycb0go11S+d1VaZLkQglp2fWjIKMtVFbENJdXDatDPIBcnOmI+AZ1pzMNaw6L6U+3eDGenb8RHYiSWdUgfk7zVRXyJX7tUE8zgkEVDrQYUWcT66cL89zQKKVFL9tsWtZ+YhMNuM1jC8r5x4BsDncy3ioXu/cys/NyKTs/ZRjSJWp1aFHTLDbBhCsoymqBRhV94pbVqUV/JtfxiVpS6uE29dwa28V902n8KEiPfA9W22xCB2PYs045++ML6+WIH5Nt6hCftJFm8SDF7D2mq+9OM7un9Pq0fZNj+nh+oQN5SZH/B4hpB8g4IkAEiAARIAJEgAgQASJABADDJEAh9uwS9BOJAOXFOAGxp9ox7hSZRwS6CARYsMe9v2uX/kQmYLWnYzd7IC66vLaWPQyfk+eAShU+ONltQW1LIQIBsQuumtVTki1/AgAP9Na2iD345nYnm5pZEMXLd8Nu+2vFA7upFrfQ26F2VzJqOs3wyI+Zdfkxe0xH12e4P16fCv15EBxO72Cmq1gfKc60R61i12Ez2u1igZkJqT5kplRHraOvgI+100bBwK5JFUSepQ06raOv2mPHe6pZXxCcAKBQBFGaLS0QeqxCtuP26FHTJP6GciFrK4Mu+oN1t1eJw81i53CmIYCi1GYWvGbXBGaznN/Pqwzw+BRyihyTPaHYAb02OlMemHv24zn43r9n44Wt4gHRYxUP0s7icR0RNTvdRjRbsyLKRMosznJAq2YnSSShEHkHasWDVWqlF8nmphBaj0/aWiE+xhca3UiRWE/Pmm0ODeraxPo91zMmv50FUMMzrWkexcWENovBi7x0u1DZ7kIH68UDqAY2bpTkdHSrkvzp8hhRa00FX0pccqEegpOKbODXmR5JYXd3NBhwqEUbNj9SxmgWcMxOlX+dCaezurGEZYmNZRpNAEWZDlZe6u8RuU6XGvVtYhNMuIZUcyOUSgkTABxqVDaJnSep2iBykhpYm0avh9vUc9tbndzzUNa+XutDaZT+W8V8Er1PydMHkJUqf6Iid6I/fmWlOJCe5ORqQm78ntLTj9WXQiod5MTsFBdMbLwZ5GpIPREgAkSACBABIkAEiAARIAKDSUDPnn8oxOIRg2lW/OsmD2KdAE0AiPUWIvvECQTZw0r3ZvHyI6hkszUDbq/4G6cadRBTijolEatvtcAfFHsIzb9/s6wg+ioDfQ1pcaqwoVbsIfTkLA9K06xQKPx91fY6/mSPeHDIpHchxWzvpU/KQavNAptT7KE31z+uoJ1/hN0cbjX214g/4A6reBAzVCxQXhQlkO0P6LGzxYR2t9gl8MQx0vp6Xzerm8egxi52s5lj8aEs0wYVC1j21dt9/Fm1Hk7BYDWfAFCSU9+tSvKnx6dEU4fYstK8kvQkO/ibkHw/0mZlbfXZYbG+PirNg4LkyBN4QtVtc2ZgX6uZjVehcqOnnTjWGlWIv/n/7JrZ+OXb47C5XmyMilrJAAlMLG6LqMnl0aDNJtZGXPHovFZo1ZHHWS7Xd3tjv1j/U7DL0GljbNCoHX1Vhjz+WPBNea5scYldcj1cvnvjwb/qZvF+kZvWysaM8BMAKurFVzXQaXxIMkaf9NftS6jPz/eLTwDQqr2Q+rVDPeu2s2tmq1W83pJsG2Ma7Kky5L7Pr0dVWwr4/UdIgSiJ03LdkLrSQBRVXdm1rUnC37uuY+fl6Ny2Lj2S/hwV4qssbKkXu7ecmeNGfrKV3XuF779Hq0Ezu8fb2aztPpT1OT7Dg9xkm6R6+ireXinej/hYl5Xa0Vdlr+PdrRo0OsTuUxYVO6HXRtbfq7IeBzuqxCdVJZvsbFxw9tDWe5ffUzo9YvdBvTUN3VF2SieMes/QVUg1EQEiQASIABEgAkSACBABIjCwBJRjAW0R08keBLG/9DuABEhVzBMQe6oQ826RgUSAEfAcBnzb2Q79RiPQwIJcLo86mljYfJUyiNw0R9j8nhk7q1Lg84sNPUpFANmp7T3VRd0PBFWoaytGm0uszrGZTmRHWZ7fai/Ap4IPubkDeq0NJn0r35W1ddh1cLjE3mLnFZXkNPOPsBt/SFvRKB58Cqt4EDNUSj/y0hsi1mBzJKG50yIc2J1S0hFRf7jMmuaccFlR0zOSvMhPD/8Ge3NHPupsSQhEj0uFrGtqsg8Wo/wJAC6PClVN/fju5fRKFqSwh7Tp60QF6lpL0Sp4DuekupCeFJ7d1/X03uvoTIbHK35+jSuw9lbY5ygQ0OJ/GyfhwbfG41CHVjg410ftoB3mp7dH1N1h16CiQTxwlJnSAZUqerCvpxGttgLU2MTGKP5v38LRtp7qwu43tJagwS5WD1c6vURaPVy251bPgn87WsT7YKqlFkqlr6fKXvuf7xZfscGktyIrtaaXPjkHnc5sfF4nPmFErfIg2RR5rA9lj8OtQXs/2jKPnQdKRfSB1u3Ro9MpHiCeyq4zalX0ekL5GCpt26E0iA4yapUf/PwMpTdUGk/z+zWoay9Eh1vs3mtCrgPppvB9l9fBNx+rp6ppFDq9/IzmKfK2kiwnko1eeYWOSr9bJT4mqFRuJJvCX3NtjjTUtGXB4xfza5rgmMNde78ffhl1HeyaHv7aV95ogNMj1ie4bcOxpSe3wajr32Sn4bCb6iQCRIAIEAEiQASIABEgAkTgKAHtZEAZuytuHrUyLj/I6NgnoIx9E8lCIiBIwFXBCoo91GMFR9RvRaMRDnd/JgAEUJAh7e2wA/UG+P1ieDXsIXSK+bCswoGAAjXNmbLK9BROMbvZgz9fz6Tj9pva04WX4c8x+bGyrFPo7bO6Vj1aO8XeelMqgKLsSBNkFGiwZWF9g5j+4yANUcLsVA+M+qaItTW2W9BiE3trmCsek9fKP2RvtS3iwaBkkxsZyc6wdTa1J8HhEm+rkyfYhPqg1aXCVsE388el+FCa7Gb1BsP6xTOCLLuqUTxQmWZxItno5qpkbfVtZhaoEA++js5rjljfgdos/O2TySi3aoQnbkSsYAAz+XgxrmhTRI02lxrVrWJv+3L9KeYaRFrhIlTldS3p8AouJ81XvchNs4dSe1xaTXOacD1c2ai8dv4ha/P49KhqHAsvu4bJKnhU+NTRDhSx8+voYciPbZVik3cs2gDOGOVg7RX52hiy0qOJbbYUOH2qo0fyPvjXAX1jui7e6PUAABAASURBVJWNHfJvJtrsGtSya6e8Go9I836al74fSmX0evkkg7pW8ZWB+NcbqJSBIxX3+68Ce2rFJ1to1R4kmWqlWtEl5/Wrwc/PrgOBP2kWNwskR+9fPr8K1U1pAjUcKZKdaofZIP9/heqmMtjc4uPdNVH6b4fdiPZO8QlVowXGHE5k7+HZcAlOOhid6sXyUjs7L0P3W6/PgrW1SbDG0QSAbH0AxZY28AkbnA9tRIAIEAEiQASIABEgAkSACMQhAW0xoBR7/hGH3g6lyVRXHBCgCQBx0EhkoiAB1wHBgiOrWCCgxtZqE9qd4sNBit6Dgqx9UcE53Wn4pMbMguWKqLKhBL49T34QhU8AqG0RD/amJ1thMThDmXMsbfdh8eCkQedHcabjmC6pO8GgEp+zdtvbIhagPK/MDk2EJudB1+qmXKnmxIzciknWqLbwN5VtDjFuXHlWauTALpcJta3bnR4qWVKaUedCksEeVrbFqkd/VvGYVir/3AIUaOrMwSHBrzUoTHchM8rqGjj6U9MsHggxM24Gxu+oKskf+2ossAr2E4MqiPzMqrB1uTx6/G/LNLxzQHxsCqt8EDJWljojag0EVahsy8KOVrGJZCeWOlCaIj8I19BmFF5Rhjsk9WsvmtoN8AquXMPryUlt4R+yNj+rr80m/g9qFgv+G7ThA6h8gsEbgm/6alj/LsyI3CeiOVten8aYik0A4F/fUJZni1bFcfnBIAuENxvYtVPsze3lRU5kmfzH6Q2V4HCp0WoTCxBzfRlJrVAqg3y335vDlY4Pa0yiCwDgxlkdMmw4Iupj/beenZ9HjuT/zUptg1HvjlqQ19PYj3pSTDboNJ6o9fQV4OcmP0f7pks9Lopy32dzaNn1R3xSn8iYw22vb03mH0KbSe9DRoTVdlqtKbA7xcc0IaP6Wag43YPijOj9sJ/VUHEiQASIABEgAkSACBABIkAEBpOArgigCQCDQJhUxgOBCOGfeDCfbCQCEQg4P4yQSVndBFptWdjdkgan4Bs/XM9Zox38I+rW1J7GgpTiD8SLs+xR6+grwIM2Gw+ILfNjVAdRmFrPHkJb+6rtddzY1o836zR+ZCRL49ezUpfHzB6kpvZMkrVfmu1ApGWMeaCkokGMmyxDBlA41+jH0snVUTWWN+tR3S72YL0o2Yfc1PKodfQV8Ad02CD4pryGBYEKktuQbA6/sgFfVrfDIRZ85baOFljVIMCCaZX1eby40JaZ4kKKOXrghdezfp9YX7doAyhJa4FBF/kcDuXAwWYtbG6x26RFuR4WVGoNpbYrra4tHf/ewP4B6ToS/5OiCWJqjhuLR9lw8oRWnDG5uWs7aXwbFpV2Yn6xHWNSvUhmHMRrAWaNtkYs7ut621d8IhT/igaDVlpgtachX5UnQ3Q56XwWyM3LONhTXdj93bUmdu0S6wtH6jkQVne4DI9PidoW8YkvuWmd7NrlC6celfXjwMf5sAIRMjTqAIqz5Qfge6psteoQEFzdgE8AyE2XX78/oIXVnt3TDFn7eWkuSO2n9TYN9gl+hU6mwc+uM4fZNVr+ORHKoYa2DHi84teHggwZ9yhHDeDn5VflYisgmNm4VphWC702+j2f26vErhqxiVQmXk96HQy6zqNWS/+objaB319KL/G1JF99ZHRu+9cJIfYaOrSoFVxRJV0fQFHW/hBaoyftqxGfAGA2eJGdEr6vNHeY0OnURjciRiR0qiAm53egIFP+WBMjLpAZRIAIEAEiQASIABEgAkSACCjYs20te/6mjJ//ReKm0cjQuCAg9jQzLlwjI0c0AT8LVng+GNEIpDp/qC4Zda3iQQZez/yyNv4RdWvrNMIjuOQvVz4mT1o9XLZ7c3lN2FgjNukgz+zHqBRft6qwn6LLCXOFapUfFqOL78raOl16tPVjedhRudaIbxcGmTXl9eJL1s8pacc9Z2zFT87eMGTbw+evx/TRu5nl4X99fh32tSSjtlPszdNTxnRCrwm9vG34WoFWaz62NIutOpDCHubPynVHUo89LFjd2o9VPIpz5E9q4MHDQ/WpEe2KlJlidsJsiOwXL+/1mbDusNgbu4XJXszIc3I1sjan24w9rRbh75VeNjHyWLVh3yR8USs2LnFHsg0BnDe1FT87eyP+cMln+L+rPsFT3/gYT1/7Ydf2d7b/5JWf4IkrPsUjF63DXafswdhM+eMMr4tvZQXt/CPs5vcr0GwVC8JxpVksaGTSe/mu5M0f0GFzrRFOFgCUXKiH4Cmljh5H4XcDLGi8pc4Ih2A9q8ZFD2KGqt3lUWFvjfi1OTOlAwZt+POrtjlJ+I1wjdqP/Iz2UGZLTmuyauFj/UZygR6CCmZ5qlla+/UoBjcLgte3sX/+eybK2M/PsDOm0YPyfGWlqrY0HGwXC7rPK3Qiw+iXYVlk0RarkbEWu+ZxzaOiBKu5TPfW/WlzmbGlTmzcLkrygW/duiJ9drpNbBwQq6c0xcvu8eSNO9227Km2sP4k9m+0gikpzAo/oS8YVKGq3YTKDrH+MzffBbM2wGqR/7thr/g13aRzISO5I2ylTVY9bE6x+yCu9NYV5UN2P8nvXX+6agOuX7YJWSmtvHraiAARIAJEgAgQASJABIgAEYhHAprJgHoMs5z/J8Y+6HfACJCi+CCgjA8zyUoiIJOAs1xmgZEpzoOhn5dnYY/gW2rd1GaMqevejfhptWvg8YkPO5nJ9oj6Q2XWtxWiSfAtXr6UaX66eNAslD0DlWZzaNHcYRBWV5jZjEgrAASCwJv7xIJPJnUQ502pxM/O/Qw/PWfdkG2XL98IvS5yUMrpMaDDLv6AOyfVCZWSwZFJvqI+R2aJr8VNej9G5YTv+3w1iAa7BW7Bt2mnpHmRniTtHP7aKiDIMNS0iPfBJGMrjDpbT5Uh9xvaitAoeA4bGTspqwz0rbjDnoJOp/gEmPGF4YMgvK43NxbwD6GtwOLHHSfux68vXoObT1+PJVO2YVzhfuRlVCI9ubZrK8iswITifZgyag/OmrcZF849gJLU6KsthDOoNKcxXFZXeiCoQFun+Gxqi8ENrcbXpUvqH5sjFbV2Fthk/VBqmZ5y88oijxXdsl31dJrgE6xnzti2blWyPps6M7ClQYxpsiaIvKQWaNThJwDsq0liJ7HYP8AqpQ8iY4YsAIMgzCcA9GdVhezUDui1nqiWef0atFgzo8qFE8jlKw3oBm4CQLtdC5/g9YHbmJ7k4B9StmMy9e15aPGI9a+cVDeyU8L33WOVsJ2G9nw0C9bDvyZDaj2sqmO/bq8FG2stwpOPRpn8SLWEv+Z6fDrUW9PR6RPjNzbXLjRRkX9VxLvlYkv0a9itfZHFDpOh/Rinvjtf1elR1SE2AaDAEGD3lJ8O2f0kv3e9+6z1mD9+H9Sq2Pw/oC9fOiYCRIAIEAEiQASIABEgAkQgBAF1NqASfw4cQiMlHSFAf+OEAPt3PU4sJTOJgBwC9i1ypEesbG1LGtbtK4LNIz4UjGPBqFF5uyUxbLLq4PaqJMmGEirI3BcqOWJaeR270EeUCJ+ZauEPoeU/+A6v8fgcv18Ju0t+kMfuUoM/1D9eo7SUjJTDUCgCYYVdnnQcahN7UJtt9mNCjo09NI0eKAlrwCBlOBjr1n68qTwqt435FZ5bOLNrmliwLVxmlHSD1of8jM6wUi6PkZ1XhrD50TJmFYg93PYzDP/ZIRYkL072YU6+lbGM3kcO1ORGcyFsfpLRjZzU8OzCFeTLFDtcYv2f6yzKauEfITervQCv7hPjZlYHcdnsSlx/8hcozTkMpZI1Qshaeie22LT9CtBnpVT0VtjnyMfGsfp+fBVKqqUBBgnLffestrkjCQ6XrmeSrP2ppU2S5OtaU2BziJ9fE4paJNXTV2h/TQmaXWLX5uJUL4pSHBHH+H11RgjOacB5423QqOWvrNHXR9FjbrfVKb9N+ATExna9aLVIMTcwv6MHpr0+FRraxM5xblx+uhVGnZfvDsjGffb2Y/JlXobUr7D42tzKevGvBMlIciI9Sdp1aXeV+NfQpFlcLBAvrZ6vPQMa2zNQ0W6G6KSgk8rsUCnD9yM7G9eqm8UfUBVm2qDVyJ9AUl5fjGrB1ZGMmgBm5jugVITut3zFljqbWfhrdRYWO2HSt/dsBtonAkSACBABIkAEiAARIAJEgAhEJ6BJB9Tiz2SjVzBSJcjveCGgjBdDyU4iIIuA4wtZ4rEuvKN8Lv765jnYsn/mgJnq8Rrw+tYp+O/2tH7pvHJBM3sgLu0BKg8S8beGRSvUaR2yi+45LP4Q1ahzw2xwyq5TTgGHW4Pyevnfubq7SYvPquQHQLhtp412II89+Ob74bbDjcXhsqKmq5VB6NSBqHLDIdBq06G8QWxlA25vfmY9e3Av/8H6zsPiN5s6jRdZKW28+tBbEAgGFaHzJKTqWFBZgthxIq22UrQ4xSb0pBp9yEuJHvznle6qEh+jTHoH0pMjsOMVhNhqWoxo7NCHyJGWVJS1K6xgRX0hrIJvrJZmuHHOrEoWtOJB5WDYOvpmVLXocLhV2zdZ0vF54+1IMUQe44PMFK/gcu7cCLXKA6XSz3clb/VtRtj6MUkjN0Nav2i16eFwqyXb1VcwL11aPX3Lfb5LPLCZm+JGVnLk8+u9Kh0CrN361ivleDTrh1LkBksmGFBgd6X8caHJrsJre8W+qmJunhuTshwRJ1V0+8u/vqGqUfw6k2axgY/73fr6+9nvey+NxPugHobur03pcSRv18TGG5M+fIC8p7bDTeITLYysDjOrq6c+Kfv72H1li1Xs/ovrnzumnX+E3Vwedb9WeEpLskGtkn8Ptq4fYw7/aqSyPHtYn+wuM6x2+fe63QqNugA797qP6JMIEAEiQASIABEgAkSACBABIiCRgCYTUIv/LyKxlpEnRh7HDQFl3FhKhhIBqQSCLIjg+j+p0jEtFwiqsGb7Asx5aD6ue7EEpz+2CI+8shJN7dkIBMRP3yDTu/ngGPzq1fHoz7KwahZzXD6tYsgY7q+eIbuu3bViD+GVzLdUUxuSTE2y65RToKpdgz+sLUGbjb8txyqVUNjtMaGxvQB+weANX15XH+XtsGA/AsoSXJAt4ver4fbqWL8XCzh3V9ju0KCGMe8+lvM5xuJHtqmZPYQOyCnGgvNKrNkr1g95j0jSO2ExNsiqU46w3ctrkVPiiGx5vXiA0qj3ItUsLcCzs1qMnVEVxJTUTmjVtiMGS/6rQHmzDtVtYgHzVWMcMGrYdShMfQdq08PkRE/mS3GPyW+OLthDwu/Xo9KaigbBt8kL050smCQ42PSwI9JuY1sR7E55/5DVtevQ6VRHUhs2z6AOojBzR9j8nhn17VpYBesxalg9Wdt7qpO0X9M0Hr9eK95Pslm/z4jwlTlWey7cPvHVE0pzbJL8GCwhb0CBn75X1HUdBKSNX/6ABrXNo4TvedLMHiQZvJDy4/AosaPaKEX0OJkCYwCj0ur8vSzmAAAQAElEQVTZORd50s1xBQcx4WDtVEnaewrtqxObaKFizZlubobZwCc59dQYen9vnRhnFbuFzrBIr6e7drszFc9/VYx9zWLXB65nVlkd/wi7Odwq1LaLnZ86dt3LSa1k/Ufa9bXbiJaOAvzy41zhVUF0Wh/G5Ld2qzv+k11Cgmw7PmP4UjzsnpJvwSDrDMNnBtVMBIgAESACRIAIEAEiQASIwGARUI0GNPOYdvaPJvtLvwNHgDTFDwFl/JhKlhIBiQScB5lgjD1lYhbJ/Q2yIP2uyjLc+OxkuLxHTtUGhwr3vzUK33nqdHy4bQJarGksICrvIaTdZcHaXZNx13OLUeE4oleubd3yi/JcmFK6uftw0D/L6+W9ze/2GvG3r8TeDssy+rGs2CnJJ6POL0kunNCXB7PwxLuzUdGQD68v9FvHfr8OVnsKyutz8fznc/Dc2rJw6qKmZ6c4oIsQoIyqIIoAfxPYebTPRhGNmh0IqFDflo7/fTkTf3jrdGyvmBS1TDgBPwsAVbRlYV+7WNBwYp4TKUZfOPVh0+3OTGzvkHeedivTsof5l0+zdh+G/FSp/EKrEnQre2a7BR12+W9r7j0sHqBMMTmRk9bRbULYTx8LXv9ls9jqCSZ9AFOLHGF1h8vw+gxdAfNWwbf0izKdUEV4+7KxH0vlazVuJBk7w5keMt3h1qPZKm/s7KmoONsKjbp/Y1xPfaH2m61GONyaUFkh0/i5/EmlBVVWsXN59URpDP0BNT6tsqCyQ6yeq6dH7+N9HfSw69bDr83umyz5WM/GjILUDlgi9JNOpxF+NrZKVtpHsLJBLLjbU41eEwCfaNczTc5+dYsJv3plPvZWF4N/DQpCTATwszG/05mMw43ZeHXTLDzyxnSI/vCvBLIYvZKKN9st+KpFen/uqbQkwy15dZSe5QZzv6pR0vXhmAlurwnP7hCbuFWQ5MOCfGmTH3g9/Pp1rGIZO0XJXiwvccgoAQTYffnGgwXYdDBbVrmewvzesji7qmdSr/1gUIHKdjM+rhRbYWAJu28dlRp59Y9eFbIDn1+LF9ePR0tn6PtPJhL1N9/iRnZqY1Q5UQGbU4lgULR073JujxG7qnLx5/dOwT8+WoHG9pzeAnREBIgAESACRIAIEAEiQASIQGIQUGcC2tLE8CW2vCBr4ohA/6J/ceQomTqCCLjKMWBPiYYRW1VTNh55cxoOt/Z+u6ndq8Bz21Jww1MrcO9LJ+NPH87B9kOj0WLNho8FiUOZHAiqWYAvHVsPjsGjby/FFY+fgE+rxd4u6ql/9aJKRHuTvKe8Se+DmgUneqbJ2f/H5wXodKZILlLbPEaybF9BAwvqF2Y4+yaHPC7L79/bkLWdKjz07lh899kT8ei7C/Dml5Owbte4Y9uLGybh9+/PxS9eW4Fb/3EmvvH0dKyrFn9QW5DZAoNO3gPikI6HSWxg/myuSofdZQojIS25pSMb72yZgu//6xTc8PR8fPeVEvzgP3Pg9iRJU9BHyutTo741o0+q9MOCDAfMrA9LL3FEsrYlSzjYplQGMSq784iiMH9NehuMbAuTLSn5hTVLmY3y+tSuKrF24CuHZJnsLEDZHtW2xrbiqDLhBPjYVBKFXaiydpcerVbp40xfHWPy2yOOcxWNvcf0vuUjHXt9WnZeySvv8mjQ3ikWTOK25KW3MH8CfDfsxvtpksEXNj9axucHU7C3LhsBiUFpHtTtdKRGUxs2f1yBLWxezwy7MwU2h/yl5rt18DGje1/KJ/+e7Pe2zMDvPxcfp4pSvFg2uhEatUNKlUIy7+1Nkb1iQ9+KirPsUKsj96u+ZXoeWz1KPP5ZPr799In4zVuL8cqGKeyaOZ5tR66d/9s0EX94fw4e/N8y3P7MmTj/8fl456C8c6dnfZnJVqSY7T2TQu4HwQK4DeL3HulJbqSapU00CGlAiEQzu27xN95DZElKem5DPht3kqPIfp1d3Sg+QdHCxpG8dGkTAKqbxn5dqcw9g9aP9CSPjFIKdv+QhX9+NgFf1cm7Vvas5NJp7ezaV9szqdc+v19vbCvslSbnIM3igZHdv0otE2T/H2wvH40nPy9Gm+BX+vC6LpvezO4rW/nuoGzrqgw43CjOhRvl9hqw93AJnvxoAa75yyrc9uJo3P3qGDz/+USE+/+Jl6ONCBABIkAEiAARIAJEgAgQgTgloLIAGvHnK3Hq9RCYTVXEEwFlPBlLthIBSQSc/I30oCTRWBVq70zGPz+djld2ZsHpC71MTblVhT9+movbnp+DW59dgdueW4bvsO2J9xbitXVzj20vfjofD7+6hOUvxy3PLsfP3hiDSkf/T/3ZBU4smbgH/O1jSPzJZA+2+/Pm+cs7U/DPj+bC4Zb2IPpwU6pEy44XM2i9yEuXFiQalSdvSe7jawP4xI6XdqTirhen4ZZ/skA/a9Nbj243s+Pb/zULD79XhDf2ir1V111nsiaI3KRmFtCT8+C7u7S0T4dfgXd2FOPL/ePg92ukFToqxZcrr2kuwYufzsO3n1uO219YhKe+yEaT80iffXOvBZ9snwmRH49Phep+fF8wX1Jbr5Uf5KxsTGYPl4/YL9duhSKIvAxrxGJKpQejUx1I1okH0x75sBBvfTETbi+7OY5Y25FMpzsVb+4T64tmbQDTs+1QKaMvUVzRIH6jrlH7wZdCP2Kx9L8OlxatNvGAeWFmK9RK8baIZGlDuxE7KjIjiRyXZ3ep0diuPy5dSkKqNoic5EbWVpH7vVrF5FKlBe1C1bujQYfH352B6mZpAZ5Opx5Wh5hPvP7RuW38I+pmc+r6VU+aJXof7zbC6bHgo6+m4WevTerXHMbsVDsmlzR1qx2Uz08qk/DR1qmyJw31NKYgsx2aCCtl9JQNt29n15p3D1jwo1cn4pZnTmDb8q77IX7t5NfR77wwFw+8XYqXdohNVuqu18j6d56lHQZt9AkAfA31pnaxsZHXl2xywWyQ3m94mWhbVooLmn5MtnhpWzr+/eksON0ROPYworJRfNKMSe9h47YEzqy+qgbxerSMh0XiVzqwqljwvwB/fX8OXtuaww+Ft5NnVkQs62d9ur5NGudQisx6r+QVnnx+LbuejMWjb0/HnjrxPsvtOCmKX1ymP1utS4nfsv9lrI4s2Wqc7hRsOTARj76xmI0Py/GDVyZhQ92R6wef9PDatnxUNeTK1ksFiAARIAJEgAgQASJABIgAEYhxAir2f45a/P/GGPdu+MyjmuOKgFhEIq5cJGNHFIEgC1K432IuB9gWn79enw5vb5uMP31aitajQc9IngSCwMflJjz7RS7++NEE9iB8Fr7znznHtjtfmo0H3pqKf6wrwNoKE9zs4WIkfVLzzplZhVHZjVDwp90SC2Wn2iASQO1Wz78K4edvj8UP/rUcuyomw+M1dmcd++Rvhe6unIpXP1+KH7wq/haeTuMDf+PvmOIIO6Pz9mJu1sC9sVduU2FTne7Y1uRQRahdXtaoNC/yk+1QKCKfI/kZB+Qp7iO9rd6AB16djte/WACHK3IQNxhUoaMzFxt2z8YvXzoJVz25DHe+NAfPbczB3hDLKH/nP+PRZsvvU2P0Q49XiZo+K2pEL/W1RFZqLfQ6x9cJEveqm43wCZ53SkUQ+RkNUWuakutEhomNf1ElQwvsa9PgOy9Ow+3PnIi12+eivG4C+FjEpXn7tNkK2APycdi4Zzb++tZJuOhPp2JXiLbh8tE2/nbi+HxpHPdVi7+Jz5fLz007HM2c4/JtTrVwwJwrSzHXQan0892QW2ayO2S6lMRDLXr87v0p2FFeBv6mqJQyHQ41DjcfCXZIke8pMyHTg6yut57ZhaZnRp99NQvk5mV09EmVd/jqjnRc8sQJ+HDzQrR15oUsXNUwjvXPefj927Px6UFpE8FCKSrMbAmVfFxaW6cOzR2G49KlJvzh02x2vpyMhtaSsEX4G7i1zcX4v7eX4J6XZmAzGzvDCkfJMGsDOK2sCVmp9VEk+5fd4VLj3tcm4K/vLkZdyyjwr6iRq7EgqwJzc6SNA1J019hVjN3X103Rr4cIVVeW2Y+yTAe7bkobY3dViY9bGclNSDFLm6ASytZQaXnpVmjV0mwPVb6rvd8cj5/+dxn2Vk1i14bjxxOrPR07K6bh5bUn4K5XRoVSIynNoPMgPckmSXZXlfiDnEMtOvz67cn4fOeso18hEbpKry8J63fNwd3/PAG//6QYzSwQHVoyeuriQhemFu+NKOgLKFFenxRRJlLmu3uT8Ye3FmDf4YmRxGB3ZeB/Gxbgnufn4+UdmbCHmWwcUcnRzPPH2zE6b//Ro9AfRr0VFmNb6EyJqf/cko6fPn8Cu/5NZvdUx9//91Tj85twuLEMr69bgtv+egqu+cciPPTOBLy3Lxk2d+/HH5sOJ+G/W8aAf6VETx20TwSIABEgAkSACBABIkAEiEAcE1CwZ0baxYBSG8dOxKbpZFV8Eej9H3B82U7WEoHjCXjZQ/1A9GDZ8QVjIyUIBXZVjcXDr05FnVUjZFQTCxaXt2vQvfGH4DavQkhXuEJLSuw4Y8p+GGQGQ7PTWlgZ8eBXkBlU26nBX9YW46THlmLcDy7Btx6/BA+9cAG+/4+LMOquazD53gtw4qOLce1z0/B5hYWVkP+rYrgmpDiQZGqUVFinseOSuYP7xqUkQyQI5ae5kGnxRpU0GzowP9sTVS6cgDugwIflSbj22am48Fdn4y+vn433vlyOzfvmsQfTM/Dx1qV4Z+MK/PHVVfjWny/C1PtWYtWf5+GBD0bho/0p4P02nO7djXq8sGZ6uOyw6W0uFf4nuIJCMQsAjUrpjPomdKjKX9plht2rDJUVNW1Fvos9NG+IKleaY0OySby9+Ll1sFWHv31ejPOfnIMlv1qGsh9c3nVOjb77Kkz/6ZlY+MsVWPn4PNz52kS8uSMnqk3hBPibl1kpznDZvdI3HxI7h9kpjEU5Lui0jl76pBw02TTY36CXInqczNIiJwqT7SydE2UfIX6LszpDpEpLcrEgzf92ZeAbTyzDI/89C+t3L0RF3WR0OnLQ6UxBed2Urm39rkVd59dPn7kQt/ztFGxvFruelOV1SlqOXKPyoUDCRJVIXvK3uT8/lIqL/z4T0+87Cyf8/Erc988Lwcf3eT+9qqsvLvrlctY/Z+P3nxahqVMdSV3YvFJjALkplWHze2a02zVoZdecnmly9nfUGdn5MgEn/PIUfO//VuO5D07HZzsWY3/1dHy2fQneWH8ibv/b+Zj34Gn40VtjsIUF/71s7JRTR0/ZVDYGXLSgnI1T3p7Jx+2bDQ4mE36SynEF+iT4AsBXDUbc9doEzH3gFIz5/pGxgl+DJ33/G7jpj5eATyTy+ox9Sn59qFU7ccGs+Lhuppm9KEx3fW18hD3+PeVr94qNW5mGACak2aFWiY/loUzLTW+CVhO5T4Qq150WYMPZ4Q4tfremBCseWcquDZfh9icu7jo37/jrL1N1qAAAEABJREFUan5uYsq95+HkxxbhuhemYtNhU3dRWZ9adpkcl9wJi6FZUrl9NWL1cOVWdj/w/OYcnPvEfFz6yAV49L/ndo2ZXx2Yh50Vs/Dh5mXsvmUlFv38fJzzl7l4YXsGmvqxRD6v88L5lVEnlvLJglWNBi4utFW3a/Hbj0uw/Lcn4MbfXYYn31iJj7ac0OXT5n3zu+7Dfv2f8zDpx+fi+uem4N2DybB5GHiI/9x99k7WZyOfH2qVFxPT7chifVy0pg72v8zj6/Nw/p8W444nV+Hfa07Dmq9OwIGaadhZPrur/V785FQ8+Pz5WPHAhVj40Apc/ex0/GNzHr5ifaW9T+C/2w7eF97aUooDtZEnq3bL0ycRIAJEgAgQASJABIgAESACcUBAaQF00+LA0LgzkQyOMwL9+48/zpwlc0cAAVc5EIj8ECqWKbg9atz7wkJsadLFrJlp2gAunHkIU0tqoJDx9j93SK9tw3ll7dCr2NNkniC48SBYHXsYXdFiwZ82ZuP77xbgoY/zUN6chMoWE3hei0MlvIyyWhnEglGdUCikB0jOW/IV+MQBQZeGrFgyCxAZ9dEDAQoFsGJie7/s8rFmbnGo8WZ5Er7531E45U/TMOuhBRh37wlY9thMnPb4VNzyaikeZ21Y1WpEAwu88kB5IEqtTC1+/WkBqpvGRJHsnd1qK4KDPUDunSrtKCvJh3ST9P7QrdXuzES70wQeFOpOk/M5rdDJ+mE0IkBpTh0L1HbKUR1S1u1XoJEFPGvadahotnSdU/y8qmo1gKfxNupgD9F5QCikAgmJWo0POWkdUSWDQQXerBAMhCiAeewcjlpJHwF/QIuKNjaWdKr65Eg7HJPtRJLBF1E4P6N/7cTb6EsWfP3uGyVY8Ku5KP3hSbDccjEs37oao354Yte24Ndzus6v+z7Mx9paCzyCQeW0JCf02sj+cGf5WDk2owGL8t38sF9bk10NPh58cigNP/0ov2t8/6IytasvVrfru/qnQ3BCDTdsZrEDZr20AOvuZi22NvZvtjg/X/Y2GfHrz3Nx2bPjsPi3s1H2k2VY/MgsnPXEFDz2WS6q2wyw9vO84r7dOr8RY/J3892IW5KpDlq1NAbhFPExoIMFUavb9Og5VuxqSMafN2XjqQ2j0GE3hyvelb5ywXao2PW26yCG/xh1PqSYpfVtuzsXm1o1Qt6kGPzIT4l+fZar3KBrwerxHWDDotyiveSd7Lyr7dB1tfej63O6zs1HWP8tb05i56yp696rld179Sok48CgCWBOsR18PIlWjF8fntzGHuhEE4yQ7+HXO3bf8fLeNNz+enHXmDnjgQWYfP8SnPiH6ey+ZTQ2ViV33Zt4ol+GI9QEnFjqwKmTt0GncUWU42PbqwfCT5yJWPhopoPd5/B2euKrTNzw0mis+P2MLp9mPTS/6z7se28Vdd0rt7D7M36fdrSY0Md1M6yYNW6dpLIT8h3IS5V2HoVT6GRttq9Fj99/kY3VT4/H8t/NwNgfL8fkny3uar8Ln5qAH7xXiE/LU8CvFy2sP0ppuw8PmfDOjokRV4MIZxOlEwEiQASIABEgAkSACBABIhCDBJTseaJudAwaFu8mkf3xRkAZbwaTvUQgIgFPORBwRhSJ1Uyn24gfP3cR+vvgbzD944HxZRNacP6CvVCpxDifOrMGWo38QOpg+tVXNw9IjM3t7Jsc8Tg39RDuO7Ua/A22iILDnJmeZEWSMfpb0UpFEAsmVMGg5uH2YTY6RPUtNh1e/Hw0vD5tiNzQSVWN2aEzJKTmZ9hZ0Fp+n2/rtMDtFQsGcbMWTmjkH1E3jdqKu5YfRmqU4HNURUMgkGZwIDf9UNSa+PK9Hp/4ZKixBR1R6+gr4POr0GpN6pss+ZgHzHVRxreJJQeQrOtnNEmyRf0TzExuh1HnlqQkN82BOWXNkmSHU2hUth18FYpoNjhcFtS1hF+6P1r5oc7PS/Li0mXbJVd78YROKPsbEY5QG5/Q6PVF/jcjxVyFJy4ohz7GJwFY2JiVkSxtPCmvLYpAJXJWepIbJTny7j0ia/w69+x5h1lg/evjAd0bIGX8vByVY5ekrbxuEgKByP1LkqIhEDJpAzhleiWKsqL3Ib46yBCYNCBVpBn9uGz5djaOSLtPHJ3bjJJ0G5MfkOoHXMlrXxbhcFPqgOslhUSACBABIkAEiAARIAJEgAgMAwEle7anzRqGihO8SnIv7gjEx5OTuMNKBg8LgSALKrs3A8HBeXg6mD75/Hr859Ml+PUnmYNZTb91z85z4M6TdiAvvVpYV1lhBWbkS3vAK1xJPwsqWDAiJ01eP1Kr/Dhv3jbML3D0s/bBK86D+YWpjTAZoj+EViiCmDVqJ04UeIt68Dz4WjN/q/aZzYXYWSn9u4YP1qZ8rUDmXorJhSSjS2YpoLbFArtL+iSFvhWU5rb2TQp7PKusHJOy5U9SCKtwEDJ4wHFZoTSOzR0m+Pxityk8rlmY2S7bA7dHhcpG8X6Sk9oMgy6yf8mmalwzS3q7ynZigAoksaBVfkoDtBppY5rFYMeMkmpkmnwDZMHgqMlMcUCjjj4Bw+NTo8NhGBwjBlhrsiaIP6/ejfzM/ZI1Tx/dxgLCQcnycgWzUmxIYuNmtHLnLPoSp4zujCY2bPkaNgTls+B/irlRkg2H6tIlyYUSMuk9SLdIO99ClY+UNqH4EKbnDc71IVK9cvJUqgCyUuySijRbzZLkhltIzS5Gp5W14sLZu9i1IXo/b2hnD6mG22gJ9RtUQXx76WHMHr1LgvQRkcyUOpwzuQZpBvb/2pGkmPr7caUB/1k3l913iK0AFFPOkDFEgAgQASJABIgAESACRGBEE2D/yGvmA6r+ra42ohGGcZ6S448AOxviz2iymAiEJOCzAr4dQDC2H3CGsr2ivgSPvh/bbxrmGwL40Zm7MG/83lAuSE4z6Frx87P3SJYfDkGVIoDinCpZVfOA+ajcKly/YheKB2EJX1nGhBHOMfkxJtUbJvf45DQWiDh/7l5k6KMHy44vPfgp++pNeGVTCQuwSwsE7Ki0CBtlNlhh1Ed/eN+3gharDi4WVO6bLvU4N/2wVFGkJ9XiR6fvkSw/HIL8PJlcJI1jRYMFHp/og/ggslNrZbvo9SvR2K6XXY4XSNUFUJTWwALmkScAcNlz5u9Dmnbwgq+8jv5uY9K8GC1jvFCpPDhxQiUWj2ntb9WDWr4gswYadfRx0O5So7YlPv5ZvHZBNU6dvVEWt9nj9iJ/kAJxPDiYbWmHXsLkkVRzHW47czMmZrpl2T9UwmZtANOzPZKr218rHsDVax1IMrVJrkuOoFHfjN+cLz1YK0P3gIny87IwS9oE04N1SQgEFQNW92ApKkpz4roTdqM4u15SFfuqkyXJDbfQsrGtWL1gK0x6pyxTTp25DzNybYjVlvu/TwtQ0VAsyycSJgJEgAgQASJABIgAESACRCDWCLCQp2FBrBmVCPaQD3FIgJ0NcWg1mUwEQhHwtQD+zlA5MZ/WarWgxqGOWTsLDQE8fOFOnDLrK6hU0YNb0RyZO347rozhN2CnZ3iQYm6K5sZx+XqtC2fM2IkbFlYh0xh7bzilWzwoyJD+sFancePEKQewYjw7t47zdvgTbF4FNpTnoaZZ2huXH5SbhIxOZ/1/YmYHtGrp7Lor+qLagMZOsXN7QZ4bScbGblWSPpdP/wo3LZJXRpLiARLiKwBMKJIW4Np+2ASnR+w25YRCN8wG+f3W6lLhY8F+UpTsQ57FL4nUpKKDOHtKbAfK09h4wTdJDh0VyklrwgUzK1GQHD3AfrTIkH4UmPwoTG2CSumLWm+7XY1d1WJjRlTlAyhw4YxmFkBfD63GJktrZnIdbhiksSLH7Me4DCv4pJBoRvFJQfPH7cEdJ+1HSVL0dommb6DzDVo/yvI6Jat96kuxJcSNmiCmZ3dCr5Vel2SjjgoumPQVLp7WfvRooD4GTs+0DHbNM0kbt9fvS0IgEKth5CNMzDo/vn/6PqyYuhtKpfdIYpS/a3aJr0ATRfWAZU/Lt+O7Z2zD2PxqKBQBWXpz0utw+yn7wb9mSlbBIRIut6nw3qYZQ1QbVUMEiAARIAJEgAgQASJABIjAoBBQsP8V9RMGRfXIVkrexyMBsSfr8egp2Zz4BDxVgK81Lv0sKzyMi6fE5kPZIhb8/M0l23DB4s+hUUtbmjVaI2g1nfjhqo1Ykh+bb/ydVGaL5kLY/FRzB64/6Qt8c0E1+BLaYQWHIcNi9CIjySWr5rz0Ztxy0nbMLHDIKjdUwl6fElKWia9qmIB6h9glL8vsxfhsedy4/x6vGZVtybB72Y0nT5C5rSizyiwBFgS0497z3sGZY2KzvYAgslM7ovrl85uwpckIp0+M3ekTxcbTls4cHLaKTdjIT3ciK0VaP0k1t+H6FRsxKzc2x0DeQJkpdmQky+tHKhbkOnPGPlw+owH8K0e4nljaxme7IeUrCoJBJRrtKdjbJtYXhsrn86Y34/5zP0NBep1Qldee8iXGsGC9UOEIhTIsHmaT9L5t1LlwwcJNuPOk/SgYBHsimBo1S6fxIy/dHlWOC3Q6crCrWct3ZW9mrR+zCqXVI1v50QI6jQ13n7UZ8wdy3DmqeyA+lkr8Kgivz4wN9Ub4gwNR6+Dp+PMle3DZog3suixtHHV70/BZrW7wDBoAzaMzXPjNhVuwePxu8PFeROWK6Zvx0MrDIkWHpEynSzMk9VAlRIAIEAEiQASIABEgAkSACAwWAfb81zBmsJSPXL3keVwSYGdDXNpNRhOB4wl49wP++uPT4yAlxdyAh6/+N36/qiamrJ2d48EzN63FuQs+h8jbz5GcGZ13AHefvQPFxkAksWHJm1raLlwvfxsqM6URd5/3CR45txxqZew8oTbrXUi12GX5xt+UXTR+B3565nYUxthbveMyPPjOSfswJr8hqk/7DhdGlQknYNT5kJ4kPZjVrafDngSbU9rXE3SX6flZnGXveSh5PyulFQ9duhZLCuTbLLkSQUGFIsiCafujlm63paLdaYTo2TMqpzNqHaEEappzQyVLSstIciLVLG0CgFIZwJyxFbjj5J0oirGAZ7ezZr0TZoP8VS+Szc249cwtWJInLejVXd9QfOanO5Bk8kWtKhBUor4tB+4YfsP45PFtePjCzzEuvwK8P0V1KoRATlo5Hrpkd4ic/iWZDT6kmOSMP0Ekm9pw7cnr8djqXchPkva2dP+slFZaq/YhO9UqSbjZmiFJLpSQRh1ATqorVNaApk0q3oc7Tt8D/rVOA6F4IHVMKuqQpK7FmgmrW2yihaQKBkDo5Rt24eLFH8Kgkz4O1jQVwuEXm/Q2ACZHVWHR+/HsNZuwfPJm9j+BJ6p8OAGdxonvrHwN9yyTv9JWOJ0DlX7D7HZcc+rnA6WO9BABIkAEiAARIAJEgAgQASIwHAQ0pwNq8a/nGw6T46FOsjE+CSjj02yymgj0IRBgD029e4AzinsAABAASURBVIBgfK4AwAyHTuPFzWe/hHdu2YzZWU7oVME+Tg7NIX/0aNIEcOaENjx5zWdYNHEH1CrxB33hrOZvDp0840v88qJtGM0e9vOlwcPJDlW6mjl/YZkNp875sp9VBmEytLCHiP/D1h99htXj25HCAiLqYRxxOd8UUzsLskQPlvd1ngeXzpq3Dn+8aDtyWVv1zR/q41TG8sopLXj3u+/hrHmfsAfR0R+wVzVahM1MYoGsvHSr7PJtnXq0s012waMFJpWITWjiQfaJLMjzq0s/x9IiB2JpEsotszokLRlc05IMq11/lIT8j2mja+UXYiXK68SW72ZF2TnvhFEvPeipUbuwat4OfHNJBXKNfrDhh6uJiS1NF8CUzBbotR0C9gSRl34Q/7ztQ5xUwPpfDDjGTZiQ5sEFMw8gO6Utqk9+vxKHG8X7QtQK+iHAV1ZYMqYNf7nic4zOPQR+vourC+KUaZ/jeyfUQa8euHsOs8GFtCT5E5gMug6ct+gDfHzXGlw/rRlpRh+0wzyJzqJ3ISO5UhLi3VVZkuRCCem1PpTktIbKGtA0Pu6snLsR95+zC8VmH/i50Y8KBqQov/e6bIIVJ874SpK+enZ9cHs1kmSHUoj7kWr04pmrd2Dl3A+gUvplVX+wNlOW/FAJ83Mw0+zBmtu/wLzxG4UnHPW0V63y4QcXvILvLauFgf3P0TNvqPe17P+tKRkuPHPFTjx23b+RnlQ11CZQfUSACBABIkAEiAARIAJEgAgMJAHD4oHURrqOEKC/cUpgGMNRcUqMzI5NAj72QN/bGJu2ybBKqQjg5Bmf4flvv48bFx3G6HQ3NEP48NvMAgAzCux44IwD+Nv172P6mK3sQZ9HhgfyRPmqAqvmb8K9q7ZjRo592AKVPKAyhrG+YFITfnn1pyzo1SzPkQjSE0u+xNN3PId/X7sJl86oAf/u1MIkH1QSn7qbNEGUpHgxNc+BhaNbka4XWzEh3eDHiSXOCJZGz1q54BO8eP1GzCqyIlkrZkf0WkJL6Nh5UJTsxfxRbXj1xk148tbXUJS1P7RwiNQN+8W+V7dr4gQLAFkM1hBaIye12nRo79RGFgqTa1QFkZ9xOExu9GSlwoc5Zbvxy9XrcNbEFuiH8QF7d9vNLWnHzSs3RTeeSbQxbk6Piu3J/zWxcSw7tV52wSArsa9WbKKInrVXblIzjLp2pkX6r8nQilvOXIcHV+3BxCyX9IKDKFlg8eEkNhaeMbO6X7VkpR7EP277AHxc5eNPv5T1o3CW0Y9FJVbccfJunDh9t6Rrmi+gRGWjuR+1Dk7RsRlu3H1CFV779nsozd0/IJVYjA7cefZ7uGlRNZL1/n7r5Ne2dGMnkowdwrpG5+3EE7c9g7duWY9r5x7GzEIbilO8kidG8oBeUbIPk3Md4NeMXLNPyBY+/l8wvlNy2doWo2TZvoLJWi9SzG19kwflWK/txMVLN+KHZ+7C1Gyn5PuR443pX4pRHcRYFnhdPaURv7p2DXTaFkkKqxlnl1fs+iCpAgEhi86PM8e34ZUbN2D1ok9lB/95lXurk/lHTG25Fi+untmIL3/0HmaO3TCgtlmMdtxz7rv44WkHMSptaP/f4Y4ksfvrCaz/X7eoEq/c/gEuOeFjdv/v4Fm0EQEiQASIABEgAkSACBABIhDPBIxT49n6GLWdzIpXAjQBIF5bjuzuTcDHgi6+pt5pcXqkUPgxJu8gHlj9Af58yXpcNb8GM3Lcg+pNEnsIu7ikE99dcQBPfeMz3HzWx8hKqRnUOruV67U2XHrCF/jdpetw6ex6lFj83VmD/jk504PTJ7Th1mX78edLN+AvN76LkpyBCaqgx49W7cHJM9fhiRvexAvXf4JHzt+Eb63YhsvnVeNC9mD1lHEd6LtdzFhcPr8Kd53yFX5/0Zd47rq1ePWWz5DHglk9VEveNbKH02PzbJLlwwkunPQFXrrpY9y+rAIz85zggepwsgORzgOrM3KduJadB49csAWvf/tdLJm6Dlp1hyz17x4QC8wY1QHMy+tggQmrrPq4cKdTBbtbLEgxJ9eNJH0bVyO8KZUezJ+wHY9c+gluPqF80MeRnobywFkxCyTzfn3zkoN47MIv8dqtH2A0C+z1lAu3b3Oq4fGK3aIsLXDBYqwNpzp8ehDYX2cInx8hp4AFG2fluSJIhM+yGJtx2YrP8bvVX+Dcac1dqwGElx6cnHyzHyeXdeDqhZX4zXmb8KsLP2dtVdHvyvhKAL+/9j384NQ9mF9kB5/Q1G+lEhTkMX8Wl9hx2dwaPLByC56+/mN846T14G+YSygOj0+BjYdNUkSHRIZPGjt7SjP+culG/GD1+0gxC/TvCJZmp7bijjPW4jsrDmIsC8Tx8zeCeMQsizaAKZl2qFTOiHJSMueO/xK/u/YNvPjNj7uug7eftBVXLqgCvz7ysaXvtppdNy9lbX77Sdvw6AVf4p/XfI5Xbv6MBbkdUqo7ToavriDnK4F2VYv3mQV5DtY/B38FgG4njboOXHPSOjx68fqu+xChryLpVibjk/etqVkenDmplfW3fXjy8g34843vIDftkGQt22oNsLnErg+SK5EoqFAA8woczJdDeOyKj7F40laoVW6JpXuLfXhAbAJaby0Dc5SkC2DF2A787OydeOiKD1CUdWBgFPfRkmZpx+2nf4rfr96MC6Y3C9/j9lEb8TDHEOi6577npH146qrP8dvLPsSo3P2SJodFVEyZRIAIEAEiQASIABEgAkSACMQGAeOk2LAjkawgX+KWQGw8PYlbfGR4zBDwsQeHnh0xY85AGGIydOCkmVvw8Gr24Puyj/HD0w/g7AnWAX04lmP24bKZLfjZOVvwe1bH98//GFNKd7GHl/aBcEGyDpXShYWTduBXzNfHLvkY1y9swLhUr+TyUgVTNEEsLnTim4vq8fNzduJ3l36MP16+Bvdf+DFOnLEZSaYmKBCUqk62nE5jx/iivTh/yTo8xh44/umKNaz+j9jG7ei9/emKj/A4237C2uSs+RswqWQXGtuSsL1VbNlbg87DHnBKe7summPF2Ydw56pP8Ngln+POk8qxqMA54Ms0T0j14YpZvG/u6GqnX1y8Bucu3ID0pLpo5oXMn5QvFowan+7GKTPE6jTq/DBo5U9oSdUGcd6cavDyIZ2RmViSU4Wfnfdp1zn+vZMrwQOjMlVIFp+c4cXF09px9ynleIydX39g59cvLv4I57C2y049LFlPksEHnSYgWb5bMJMFLS5dXNF9KO+TBXIK0uX3EzUrNzHLjvEF4hM21Co7VrAx6I/snH/4gg24dEYLeFBengPSpflb2icU8Yk1Tbj3rD145OLP8IfLPwYfdy46YR2KsiulK4simZHciJtO/Yz1vzX4wWl7saLUPuBvHLMmwNgkHy6a2o57TjuE31y0Hn9g1zTuz7WnrkVp7kFZAekORxo21uqieBY6uzDZi1UTbMi1+EILyEjlOq6b34CHzt/E2mYNlk3bDI3aJkODdNGCzAbcecZn+O1FG3H9ggYUsCCZ9NJfS5r1foxnweyvU/q3x4OppbkHsHL+Bjy4eg3j8FHX9kfWX/tuf7qc5bEx56HVH+HcResxffQO2F1q7GgRa0se3J1UXC/ZgXSLW7JsT8EiYwCr5tb0TBqSfZXKyfrUVjxyyRo8cvFaXDOvEaNTpPdbqUbya9oJxU7cvKQOvzj3yDX9j6yd7j1/DU6YugVmg/R7E6/PiC31Ftg8Yv/CnjrGjtPHDcw5dGqZjY1ph9jY9jHuPmstinMqWBDZKxVLLzmXJxkflotNVOQrXpw1rrNrUmYvpYIHF09vw09Z4P8Pl63B5Us3INXSyDQF2TY4v0a9FafN2tL1/86vL9qEK2e3YDQbzweyNjO7/19W7MBtyw/j1xetY/fda/C98z7G3PHb2b2GdSCrIl1EgAgQASJABIgAESACRIAIDCcBZRmgFf96vuE0PZbrJtvil4DY05P49ZcsT0QCQR/grQQCdYnoHXvw1oRFk3bhBys/waOXv4Wnrv8Ij16wHzfNb8EUFiSV6/Rpox24c2kj/nzpLjx344f45cXv4psnb2APyvdDq+mUq25A5bNS63H2/G34xQXv4W/Xv4fHL92JWxc2Y1amRyhgtLzQhYsmduK+06vx5OU78PxNH+DP17yBn13wPu5igY7l03aywFAle/hnH1A/pCrjb/5mptRhTP6h47ZUSwN7KN7WS9W/Ph3d61jqAX/jbna2HZnJdVKLRJELMtvasWjiLnz3rI/xl2vfwD+u/RJ3LGF9Nc8dpWzobL5M9+pJNvzk1Go8fc1m/OPG1/EQ65vfPmUdFk/agxRzM/jqGKFLR0997Mo38cZ3XpG9/fmaNzGpRGxViKmjqvCnb7whu86Xbn0Vlyz9DHzliOieSZMw6tuxiI0jP171ER6/6l08dfVm3L60AXOyPOABbGlaekvxfnUmG0++Oa8FD59zCM/fsB5/v+FN/OrSt/H9s9dg1bztGJtfDoPO3rughKPpYw7gCdav3pDZZv+59TWsnLdeQg3Hi/Ag8o9XvyO7vV5nNj7A+mpRds3xSmWm5KbV4OIlm/HwJe/gH2ysf+SC/bhsqhXj+rEyikkVxIIcN66e0Y4fn1LLxv7d4DY/zsbCX1z4Lu5hgasLFnyFsoJDrK3aZVosTdygc2D22P247fS1+NPVb3b1lXtPq8Y5LGiVpZM/0aOQ8Th7rAPfWdLIrocH8MKNG/DMza/h16zv/Wjlx7ho4RZMG70PSaZmaQb2kWruyOuTIv1wbKYT95y5Gc+y6+vD7Lw4f4K8/l/CgsFXTu/AYxfu69LxiwvfY/5sQn5GNRsD5bOSbjlgMXbgjNlbcf8F7+Hv16/F/WdUYQkLmknVwSeWnD62HbPLKqUWkS1n0rex+6KG466Z/DqaltSAZHNTL53vbCmAzSk2cW5+lht5GRW99EU6uPaUtbLHDz7GPf+tV7F48tZIqgc1LyetFueyMeCBi95j95jv4Y8X78bNC1owLc0LPi6GqTxs8snFLlw82cb6z2H835Xb8cJN7+Fxdi28//wPcOdpn7Og/04UZ1dBq3GG1REuw+5MgtsjFijnOi+f24DHrngH/7z2C9y2uBFjZEw25SseLcl34Z4T6/DsdV/gd0zP99l4M2fcXvBJu1y/6NZmy0IwKPZvOf+Kn28tP4Anr2GcL92Ba2a1wayVPlZkMNmVY+34+VmVePlbn+BXl7yNb564DhOKytn9sfw2EmGgVHpQkFmN1Yu/xEPsOvzUDe+wsX0vLp/agRyTX0QlFrL70RvnteKRCw6w/3c+Bb8fu+/cD3EJu8aOYfcmapVDSC8VIgJEgAgQASJABIgAESACRCCGCRhOBxRq0M+AEiBlcUxA7ElDHDtMpicggYAL8DYmoGO9XeJvyJTm1uHEqbtYwP4DPHjZy3j7B09jx/1v4L3bvsTLN2zHHy+oPG776yUH8ebdTG2bAAAQAElEQVQtX+Gzu9dizy9ewNO3PI97L3oV31j2MZZN3MOCCg3sIay7d2XDfJSZ0owF4/bjmmWf4OeXvoz/3f0Mtt//GvNzE168btdxPnK//3xRBWOwg8l8ic/v/pT5+jxeuP05PH7Dv/C9lW/iqqWf4tRpuzCpuBoZyc3QqB3D7KW86vdXT8A/v8qUV+iotFIRxInj26BSDWw784B8kqmji+mFc7/AfatfwYt3Pout9/0Xb92yBU9dfuBYW10/w4pvzu7AfSc3HEv726UHu9pr/fc/whf3PY0/3fBv3LXqTVyyYD3mlFUgL72B9c2BaafRebU4Y2qF7G3WmMPQqp1HScr7MBvsmMfKy613+aQKZCa3gS8/La/G6NIWYzsmF1fhskXr8dOLXsOrdz2DjT9+F+/etgl/Y2MFP5cePrMG357fBt5mPzmx8Vh78bz/XLuzq8223vcW9j/4dzzFxpOHLn8Zt572Hi6cuwmzx1Swh/j1sBg6ohsTQSLZZMPisirZ7XXCxAoksz4ZQXXErFE5dbLrPHVKBSYV1UI9QOeXWuVj43IjVkzejZtO+gC/v/Y/eP8nT+OLH6zB/27aiicvLu9qk9+urMFN7Jy6YaYVP1jW1JXG24hvz129t6udPrrzc2x/4Cn893vP4rffeBF3n/M6G/vX4LQpFSy4U43s1CbotZ2srwUichmoTJO+E+MKa3D+nE246+w38eRN/8K6+/6Nz+/5BG98ayv+ctER37gPPbdnr9rb1Uc/uH0jvrr3TXzGePz15udx/+pX2fXwfVww50vMZf2lMKu+KxCnVPr6ZfKew9nC5VMsLhacrseyCXu6zou/3PgCdv/iObz5ra/QPSb+hrXdN2d1dLVft5//vnYX1jEOa37yHB695j+48aQPu3RkpTazvuURtkduQaXSiyx2DV4xbRvuXPk2/nPb89j4ozfx8o07jrXPj5Y3ddl+/yn1Xf3ur5ccwtu3bsa2+/+HX17xKjJT6uVWOyjyhxtL8J9t+cJvi58zvY2xZ/eYEq3LTmuWPX6cMbUCCydUwqCzSaxlcMT49YaPB4vG78d1y9fgQXbv9eYP/snuMV/Hu9/ehH9fu7urrbv76x8vOHK/+cTqcrxy43bw+1Def/c+8Cyeue05/PH6f7P+8xauXLwWJ0/d0zXepCc19/veq7Hdgg67XhjC+KImjM2rxiXzN+L+i1/FRz/8J9betQb/OXpv+fvzqvCTFY1d17+fn1p3zGc+9qz/8Vv4zx3P4Yfn/Q+rWfmy/GqY9B3CtvQseLA2A/6A2L/lKmUA4wsbMXNUObtv/hS/ueolbP/ZP7ra5Dl2LeBt9ug5h3HnotYuv353blWXX3+79AA++e46Np6+jL/d/ALuOPNtrJq5lV3DG9h1wdHTvCHbVyo9yE1vxKIJB9jY/hF+x65/G+59Gh9/dy27/m3rspv7c9/J9V2+3MbuVbr9efzCCvzrmt1Yc+cG1m9fxEvsfvSXl/+XXUffx5kztrI+WIMUcxuUSv+Q+UMVEQEiQASIABEgAkSACBABIjDEBAxTh7jCkVAd+RjPBMSeNMSzx2R74hHw2wHXwcTzK4xHSkUAOo2LBbk6WYDUikkF+3HStLU4Z/4HuPmMl4/brjn5fzh95hosHPclxuXWs8CiDRajnQU13UMW9AnjSsRk/jBaq3Yjidmam2bFhPxDzM9Pcf7Cd4/zkft942mvMAbvM5m1WDBuE/O1gQUxrEhLssGod7CHzkPjbzCoAN8iOicz0+NNxlMfTES9TSuz5BFxpTKIBRPrjxwM0l+VytvVr3JSrZhaVIXTZn6Mq1a8fqytnrj1b3j85r/j3kueP5b2jZP+19Ve88ZuRXFGB9IsNphYW6lVnkGyktQeIRBkQS1PV3vxc2t6yS6cPO1TfIONFfxc+t75/8FjN/wDvM1+etlzx9qL512w6L2uNptatBejsjqQkWzrGov0WidULHCIQfwKjSO2j5y/fIKNTutCKjsvCtI7MGfMVzhrzke47pRXu9rk9nP/gz+xc+ovt/wNv7jy2a403kZ8u2TpW13ttGzSFyjN7AA/L1PNnV3nFx9Xh5uikvUVPi5nsPF5VHY9FpRtxhmzPsINpx3xjfvQc7v0hLe6+uiKKZ9hWvE+FDIevO/xaxm/HnJ9A+nTzspUYXVJxk6kmK1d11d+XqQzH8fnNuL0WWuOjYl3sLZ7/Ft/72q/bj8vXPQu5jMOxVnN4G3F/VKw672wIf0sqFT4YNQ5kJ1iw+xR+3DOvPePtc/Prni2y/YfX/xCV7+75uTXcOqMTzAx/yBSLZ1dvsurfuCvm3yp+Nc3lmFndTK7Jsuzplv65JlV3bsj5pP3Oa2G3XuZOpHH7r0mFhzAydM/xYWL3ulq6+7+evPR+83rT30Vq+Z90DXe8P5bltOErBRr1/Wc9x8Nu4/jOgcKYH2bAW2d4l/pUJp7pE35PUsSu78sYD4uGv8VLjh6b3nLWf/FTy9/ruv698PV/zrmMx97phTtQza7xzEbHEevdwPlFXCgNhn+gEJIoUYVQG4Gv8cLdt3bp7CxvoSN+/x/A34t4G1229kv4dfXPt3l160r/9vl1zdOeh1LJm5AWd7hrmu5Qedk565fyIaBLqRQBLv+1+HjSRG7P1w68Ut2/fuwy27uz72XvNDly6PsXqXbn2+e/gouWvwOTpi0jv1vVN113Utm/ZhfR5WK2PBroDmRPiJABIgAESACRIAIEAEiQAT6ENCX9kmgw34TIAVxTYAmAMR185HxXQQCVsCzp2uX/hCB4STgdJuwdtcsvLR+BcobCuDza/ttjs+vwRtfTsTz27Lh9Ik9HM4x+1CaU9FvW0gBESACRGAkENhebRRyM8MQwLycDqhVdqHyI7GQP6DB5gOT8fynJ2NX9Wi4vfztbrFrXTc/f0CF9XtH4e8bStHoFPtXJ8Pox7jCfd0q6bMPgeE6rOvQoM0htpzjSQUumPUNw2V6xHr31uvhD0QUCZu5stTOguWtYfMpgwgQASJABIgAESACRIAIEAEiMCIIKMyAYdSIcHUonaS64puA2FOx+PaZrE8oAkHAV8O2LxPKK3Im/gj4A0q8tWkGrn5yAS58cgpufuoUvLx+NqqbctlDXZG31RTodFrw/rYpePi9iShvE59McO/JtdBq2uMPKllMBIgAERhiAk6PBa8fMgjVatb5UZTpEio7Ugt9sXcKrnz8BFz21ER848kT8ewnC3CwthA+P58IIJ+Kx2vEhn1l+PW7M7CxWqwdea23L22ATtvCd2k7nsCwpPDJItsaLai2qYTqH5/vgFIhVHRQC3l8BnxQaYJXcAWAqcWdg2ofKScCRIAIEAEiQASIABEgAkSACMQFAd2pgMIC+hlQAqQszgko49x+Mn+kEwgGAFf5SKdA/scAgS37x+Pnr0/BIeuRB9Nv703Crc/Mxl3/OhnPfDQXOyrGwuZIkWzpwdpRePK9Rfjev+difYX4zUuWLoCTZm2VXC8JEgEiQARGMoHK+rHC7psNXozKsQmXH2kF91SNxvdemIudbeou1784bMT3/jMVdzy/An99bwG+OjAebbbMrjwpf2qai/DMmvn47gtL8Nr2dClFQsqkaYNYPnVXyDxK5ASGZ+t0JrH+IN6uk0pawb8SaXisD19rU3vu0ZUvwstEypkxpjlSNuURASJABIgAESACRIAIEAEiQARGBgHdOEAh8hIe6CcsAcqIdwLKeHeA7B/pBPyAm5Y2H+m9YLj9r2kahVufX4wt9b1vMhrcSjy/OQ33/HcGbvrnCbjm7yfi4VeX44PNc7Fx73RUNYxFfWvpsW1XxSS8/cV83P/CSbjx6SV48J0y7GgQewuym8mF09pRlFXefUifRIAIEAEiEIHA4abUCLmRs3RaL9KS6G3cyJSO5Da25ePuFxfhs8O9r3GtHgVe25mCH74yFTc9swTX/n0FfvKfE/HOxvn4Ys8MlNeNO3bN5NfPfdXj8f6muXj4pRW48R8n4MevTsK6KrGvcDhiGXBSmRXj8unespvHcZ/DlGB3adFhF1/VITfNCoUiOEzWh6+2xWqC23tkEkx4qfA5hZlt4TMphwgQASJABIgAESACRIAIEAEiMFII6EsBpXakeDs0flItcU+AJgDEfROOcAeCPsC5cYRDIPeHk0B7Zx5++q8FWB8h4FDvVGJtuRkvbirEA29PwXXPzsZlf5uPs35/Ak57dMWx7fy/LMKNL8zCrz6chA/2paCJleuvb6uX7u6vCipPBIgAERgxBLYcFH/DWKdxIs1SP2JYiTpqc2TgD2/Oxft7wq+K0+JRsOuqCS9/lYvfvj8ZNz4/q+u6efYflh67ZvLr57l/Worrn5uNB96bjDd3pqPWcWQVHlHbeLlTZ5bDYvDwXdpCEBiupFarDrWt4pM7slPLoVQEhsv8sPWW11tgd2nC5kfLyMs4EE2E8okAESACRIAIEAEiQASIABEgAolPQJsDKMQnV4N+jiNACfFPgCYAxH8bjmwPAlbA897IZkDeDxsBr8+Cp96djX/tkB4w6nArUdGmxf4mPbbXmrG12nJs29NgRFW7Bp0+xYD4dN2cVkwt3jMgukgJESACRGAkENhRZRJyU68K4vRSO9QqChxHAujzG/H6hil4emM+HD5p/4bYvQpUsmvjgWYddtSZjl0z+fVzV72x65ra4VFiIN7tXjnBihPG7YdGTe0Yph2HLbnNrkZ9u9jbHEvy3cg2O4fN9kgVV7F+bWf3hpFkwuWtHmeHVh2bfoWzmdKJABEgAkSACBABIkAEiAARIAIDTkC7FFCPZmoH5pk6U0S/ADFIAALKBPCBXBjJBJyVzHsf2+iXCAwtAX9AhXc3T8TvPy+AlQUehrb26LXp1QGsnLcbFgM9GI5OiySIABEgAoA/oMbrFXohFGp1EJMKafn/SPACQSU27S/G7z4ei0pr7M3K16qCOGFyBYoyWyO5McLzhsf9YFCBSpsWe9rE+s2YXDtMev/wGB+h1gA7JzY26tAmOAFg9mhrBO2URQSIABEgAkSACBABIkAEiAARGCEENMWAKnmEODtUblI9iUCAJgAkQiuOZB8cW0ey9+T7MBEIsOD/lwfH4RdvT8ahVrG30QbTdA0b2a+fX4+Fow9BqaQJMoPJmnQTASKQOATK68aDT+4S8UilDCIv3S5SdESUCbIA7sH6Ajz01hxE+sqc4YKhUgBnTWjF+TMOQENvVIdvhmHKcXmMqGkaJVx7dooTOk3sTQBobs9FR6f0VaT6AijJtvZNomMiQASIABEgAkSACBABIkAEiMDII8CX/1eaR57fg+kx6U4IAixMlBB+kBMjlYBzy0j1nPweNgIKVDfn4LF3pmJdhWXYrIhU8aRsB86bswfpSR2RxCiPCBABIkAEehCobU5GICB2a6xW+jE6t6GHNtrtScDqSMFf3p+FV7an9UyOmf28JA9WzzmIoqz6mLEpFg0Za//swAAAEABJREFULpvcXjUa28Qf5hRmtcCgjb2vdWjvNMDm0AljnVBcI1yWChIBIkAEiAARIAJEgAgQASJABBKDgAHQFgEqsa90TAwGA+8FaUwMAmJPORPDd/Ii3gn4nYDrnXj3guyPMwJujxavb5qM17dlx6TlORYfrl96EPPKDkKhoLf/Y7KRyCgiQARikkBVkwn+oELItgKjD6lJDUJlR0KhT3ZMxd8+Y/+Qx6CzBk0AVy+oxumzdkGpjL0gcQwhGzZTXB4V6trYQx0BC5I0QeQmNUGtir22bbXpYHWIrSSVrQsgO7VagAgVIQJEgAgQASJABIgAESACRIAIJBABVQGgHgMoVKCfASNAihKEgDJB/CA3RiIBdy0QKB+JnpPPw0jA41PjUEMGbD6xINFgmm5iQYybFlbh0kUbYdDZB7Mq0k0EiAARSDgCm8rN8AmuEr6s1A6V0pVwTAbKof012WjzxN51k/t3zexm3HrKWliM7fyQtrAEhi+j06XCrhqjkAGjU73IS3ZAoQgIlR/MQpXNOtR3aISqmFPggkFD93pC8KgQESACRIAIEAEiQASIABEgAolDQFMAaAoTx5+Y8ISMSBQCykRxhPwYgQTcB0eg0+TycBMw6t1YOXMvpmfF3ptkl01pxy2nb0SKmb4Tdrj7CdVPBIhAfBFwuNLxRYMZ3oBYkHrJpJb4cniIrT1zznYsZQHLIa42anXnjnXgxxesRWZKa1TZES8wTACCQQVqO3Kxq00sUF6a7UBOSuxNzvH6jNjbko56h9hbKrPHtEOjCg5Tq1C1RIAIEAEiQASIABEgAkSACBCBGCGgSgfUGTFiTIKYQW4kDAFlwnhCjow8Avb1I89n8njYCaiUPiyevB1PfmMDlpbaIRYqGlg3lMyI355Zi8dueAtpSXUDq5y0EQEiQARGAAGrPQl2j1iAkeMpzLTxD9rCECgr2Ie/3rgGF01th4Jds8KIDVkyt+GuExrx1LffQHZq1ZDVG88VDZftQSjQbE2DV/AF/mSzGya9b7jMD1uvy6NDu8MMfzCsSMSM3DQ7lErBwhE1UyYRIAJEgAgQASJABIgAESACRCCOCKiTAb7FkcmxbirZlzgElInjCnkyoggE2VNA10cjymVyNnYIqJRuzB63Cc/c+B7uWFyNomTPsBhn1ARRnObCk5fsxrfPfQl6bdOw2EGVEgEiQATinUBVUwocbvEJACU5NPkqUh9QKPwYk78Hf7j6LTx4+kGMz3BBNQwTAbSqIApS3Pj5WQfxwwv+hyRTTSSzKe9rAsO2FwgosK9a/G2ONIsVZoNj2OwPV3GHXY+6Vku47Kjp+RlNUCrZ/0NRJUmACBABIkAEiAARIAJEgAgQASKQoASU2YB2IaDUJ6iDw+IWVZpABGgCQAI15ohyxdsE+HeOKJfJ2dgjUJhVgQevfBt/u+JLnDG5HmMz3ENipI4FMKbnOXDT4gr871uf4MrlH0Gl9A9J3VQJESACRCARCTRbdXB7VUKuFVp8yEo5JFR2pBXKTGnAnee+j79fvR4XzKrGlJyhWZpdwUBPynLhirk1+Ne163DnWR+y4L+NpdKvNALDJ8W/AqCu1ShkgEkTRH5yM/Ta2Gtrh1uN9k6tkF8ZhgByU6ugVNC9nxBAKkQEiAARIAJEgAgQASJABIhAYhBQJgPaUYnhS8x4QYYkEgGaAJBIrTmSfHGxB+3B2FvOcyQ1Afl6hIBG3YkTZ36Bf930Ph65aCNuXFKFE0d3IkUXOCIwgH9LLX6snNiBu07bgz9f/hnuv/AjTCndBbXKM4C1kCoiQASIwMgjoFYGoFCILad906LGkQesHx6rVU7Mn/gVnrr2ffzp0nX41vJynD6+Azkmfz+0hi6az3SeWmbD7Sfvxx8v+RyPXPYhFk76CjqNPXQBSg1NYJhTNeqAkAXjspxYWBJ7wX/ujJKNNyqV2Jhz6rh25CZ5uRraiAARIAJEgAgQASJABIgAESACI5eAygxoC0au/4PhOelMKAI0ASChmnMEOeM+CNAEgBHU4LHvqtnQjDNmbcHDF63BY5e/jz9cvgHfP6UKV8xow6RUn5ADqfoAzhxrx80LG/Gr83fh8as+wKOXfoAfr1qLeeN3wqi3CumlQkSACBABItCbwKyyA3jg/M146Nx9srY/XbYJV6z4rLcyOpJEQK9rx+LJ2/DLCz/GY+za9ofLP8e9Z5Tj6tmtmJUpFtzkK+ScUurADfOb8cCqffjTlUz3ZR/ggQs+wQnTtsFibJVkGwn1JjCcR2qVH1cuX49HV++QdW7+6vzd+Nn56zG5tGo4zQ9bd15GC24/4wv8+oLdsvx6dPU2fOesdchIonvAsHApgwgQASJABIgAESACRIAIEIGRQUBlArQ5I8PXIfKSqkksAjQBILHac+R443wZCNpHjr/kaVwQUCj8SDK1YlJxBS5esBn3nP0+Hr7sdfznO//Bh999Hf+6biv+eBELMp1ZjQfCbP932V68wOTevf1jvHfXv/Gna1/B/Re9hVtPXotTZ+7GqLwqaNTU9+OiQ5CRRIAIxA2B9KRWrJ6/Gbed+jFuO+UTydsNy75AQUZN3PgZe4YGYdK3Y2xBFc6dsxXfPfND/PKS1/HsrS/i03v+23XdfOLSvWGvmfxa+vjF+/H8tdvw1m2f4ePv/xt/ueFl/Hz1m/jOaR9j5ewdGFdYAZ0mNt8Cj732CGnRsCbylTmmFB/CTSd+Jvm85OfwrSd/itOn7WL9q3NY7Q9XuVHnxPKJu3ELs5PbK3W7+cR1mFV6kN0LesOppnQiQASIABEgAkSACBABIkAEiMAIIKAFVDPZZhoBvg6Zi1RRghGgCQAJ1qAjwh1fO+CvZa4G2Ea/RCA2CaiUXiQZrchJa8GEwgYsm3AQ58//FNef/A7uXPVq2O2qZe/hAiZ30uStmFVSj6KsJqQntUGndTBHxZaKZQXplwgQASJABKIQUCk90Gvt0Os6JW8qlTuKVsqWSkCp9MFssCErtRXjChqwuKyq67r5jeXvhb1m8uvpdSe+iwsXfIJTp27GvFF1KMluQmZyKww6OxSKgNTqSS4sgeHP4O2oVTsln5f8HOb3TQqFb/iNj2AB7/M6jUOWXxrGgfOIoJayiAARIAJEgAgQASJABIgAESACiU9AaQAMi5mfCrbR78AQIC2JRkCZaA6RPyOAgKcR8DtHgKPkYiIRUPDvemXBDY3KC606/KZW+aBicgoKWiRS85MvRIAIEAEiIECAXw/5dTHyddN79LrpF6iBikQlQAJEgAgQASJABIgAESACRIAIEAEiQARijYBCA+hGxZpV8W0PWZ9wBGgCQMI16QhwyH0I8FtHgKPkIhEgAkSACBABIkAEiAARGD4CVDMRIAJEgAgQASJABIgAESACRIAIEIGYI6BQA7qCmDMrng0i2xOPAE0ASLw2TXyPvNuBQGvi+0keEgEiQASIABEgAkSACBCB4SNANRMBIkAEiAARIAJEgAgQASJABIgAEYg9AqoyQJsVe3bFr0VkeQISoAkACdioCe1SwAl4tgPBjoR2k5wjAkSACBABIkAEiAARIALDS4BqJwJEgAgQASJABIgAESACRIAIEAEiEIME9Ctj0Kh4NolsT0QCNAEgEVs1kX3ytgI+Cv4nchOTb0SACBABIkAEiAARIAIxQIBMIAJEgAgQASJABIgAESACRIAIEAEiEIsETDNj0ar4tYksT0gCNAEgIZs1gZ3ytQD+tgR2kFwjAkSACBABIkAEiAARIALDT4AsIAJEgAgQASJABIgAESACRIAIEAEiEJMEDGNj0qx4NYrsTkwCNAEgMds1cb3ylAPeqsT1jzwjAkSACBABIkAEiAARIALDT4AsIAJEgAgQASJABIgAESACRIAIEAEiEJsEdIWxaVd8WkVWJygBmgCQoA2bkG4FfYBvJxCoTEj3yCkiQASIABEgAkSACBABIhAbBMgKIkAEiAARIAJEgAgQASJABIgAESACMUjAfFcMGhXPJpHtiUqAJgAkassmol9+O+BtSkTPyCciQASIABEgAkSACBABIhA7BMgSIkAEiAARIAJEgAgQASJABIgAESACsUhAPzUWrYpfm8jyhCVAEwAStmkT0DF/B+CpSUDHyCUiQASIABEgAkSACBABIhA7BMgSIkAEiAARIAJEgAgQASJABIgAESACMUnAOCEmzYpXo8juxCVAEwASt20TzzN/O+CtSjy/yCMiQASIABEgAkSACBABIhA7BMgSIkAEiAARIAJEgAgQASJABIgAESACsUdAkQfoS2PPrvi1iCxPYAI0ASCBGzehXAsGWPC/HPBtTyi3yBkiQASIABEgAkSACBABIhBbBMgaIkAEiAARIAJEgAgQASJABIgAESACMUhAOx9QGmPQsHg1iexOZAI0ASCRWzeRfFMoACMb3As/Aoo20EYMqA9QH6A+QH2A+gD1AeoD1AeoDwxGHyCd1K+oD1AfoD5AfYD6APUB6gPUB6gPUB+gPkB9IBb7QP5vAKU2kSJfw+sL1Z7QBGgCQEI3byI5pwA02YB5Lm3EgPoA9QHqA9QHqA9QH6A+QH2A+sAg9QG636b/N6gPUB+gPkB9gPoA9QHqA9QHqA9QH6A+QH0gJvuAvoQFvVisiP2l3/4TIA2JTUCZ2O6Rd0SACBABIkAEiAARIAJEgAgQASIgkQCJEQEiQASIABEgAkSACBABIkAEiAARIAKJT4A8THACNAEgwRuY3CMCRIAIEAEiQASIABEgAkSACEgjQFJEgAgQASJABIgAESACRIAIEAEiQASIQOITIA8TnQBNAEj0Fib/iAARIAJEgAgQASJABIgAESACUgiQDBEgAkSACBABIkAEiAARIAJEgAgQASKQ+ATIw4QnQBMAEr6JyUEiQASIABEgAkSACBABIkAEiEB0AiRBBIgAESACRIAIEAEiQASIABEgAkSACCQ+AfIw8QnQBIDEb2PykAgQASJABIgAESACRIAIEAEiEI0A5RMBIkAEiAARIAJEgAgQASJABIgAESACiU+APBwBBGgCwAhoZHKRCBABIkAEiAARIAJEgAgQASIQmQDlEgEiQASIABEgAkSACBABIkAEiAARIAKJT4A8HAkEaALASGhl8pEIEAEiQASIABEgAkSACBABIhCJAOURASJABIgAESACRIAIEAEiQASIABEgAolPgDwcEQRoAsCIaGZykggQASJABIgAESACRIAIEAEiEJ4A5RABIkAEiAARIAJEgAgQASJABIgAESACiU+APBwZBGgCwMhoZ/KSCBABIkAEiAARIAJEgAgQASIQjgClEwEiQASIABEgAkSACBABIkAEiAARIAKJT4A8HCEEaALACGlocpMIEAEiQASIABEgAkSACBABIhCaAKUSASJABIgAESACRIAIEAEiQASIABEgAolPgDwcKQRoAsBIaWnykwgQASJABIgAESACRIAIEAEiEIoApSJ04QAAABAASURBVBEBIkAEiAARIAJEgAgQASJABIgAESACiU+APBwxBGgCwIhpanKUCBABIkAEiAARIAJEgAgQASJwPAFKIQJEgAgQASJABIgAESACRIAIEAEiQAQSnwB5OHII0ASAkdPWceup0+WBw+mmjRhQH6A+QH2A+gD1AeoD1AeoD1AfGPg+QEyJKfUB6gPUB6gPUB+gPkB9gPoA9QHqA9QHqA/EZB9wsnbx+fxxG9+KMcPJnBFEgCYAjKDGjkdX/X4/7nzgn7jhB0/SRgyoD1AfoD5AfYD6APUB6gPUB6gPDHgfoPts+l+D+gD1AeoD1AeoD1AfoD5AfYD6APUB6gPUB2KzD9zx839g7Yad8RjeikGbyaSRRIAmAIyk1o5DXxub2/HE+zvx7LqDtBED6gPUB6gPUB+gPkB9gPoA9QHqAwPdB0gf9SnqA9QHqA9QH6A+QH2A+gD1AeoD1AeoD1AfiNE+sO5gEzQaVRxGt2LQZDJpRBGgCQAjqrnjz9mq6kYE489sspgIEAEiQASIABEgAkSACMQFATKSCBABIkAEiAARIAJEgAgQASJABIhArBJISzEjPyc9Vs2LK7vI2JFFgCYAjKz2jjtvt+2uBM0AiLtmI4OJABEgAkSACBABIkAE4oMAWUkEiAARIAJEgAgQASJABIgAESACRCBmCZhNBqSlWkA//SZACkYYAZoAMMIaPN7c/WxLOYJBWgMg3tqN7CUCRIAIEAEiQASIABGIBwJkIxEgAkSACBABIkAEiAARIAJEgAgQgdgkYNapMbs4A2azMTYNjCuryNiRRoAmAIy0Fo8jfzs7nVh/uI0WAIijNiNTiQARIAJEgAgQASJABOKIAJlKBIgAESACRIAIEAEiQASIABEgAkQgRglYDFpMGZMDpUIRoxbGkVlk6ogjQBMARlyTx4/DFYcb4HJ748dgspQIEAEiQASIABEgAkSACMQRATKVCBABIkAEiAARIAJEgAgQASJABIhArBIw6LUoLsiMVfPiyi4yduQRoAkAI6/N48bjw7VNcHtoAkDcNBgZSgSIABEgAkSACBABIhBPBMhWIkAEiAARIAJEgAgQASJABIgAESACMUtAr9ehuCArZu2LI8PI1BFIgCYAjMBGjxeX1+2ugc3hjhdzyU4iQASIABEgAkSACBABIhBHBMhUIkAEiAARIAJEgAgQASJABIgAESACsUmAr/o/KsOMlGRzbBoYV1aRsSORAE0AGImtHgc+O11ubClvgt3tiwNryUQiQASIABEgAkSACBABIhBnBMhcIkAEiAARIAJEgAgQASJABIgAESACMUpApVDg5BnFUKlUMWphHJlFpo5IAjQBYEQ2e+w73dpmg93hjH1DyUIiQASIABEgAkSACBABIhCHBMhkIkAEiAARIAJEgAgQASJABIgAESACsUpAoVRi6rjCWDUvruwiY0cmAZoAMDLbPea9rq5rRltHZ8zbSQYSASJABIgAESACRIAIEIE4JEAmEwEiQASIABEgAkSACBABIkAEiAARiFkCSgVQXJgds/bFkWFk6gglQBMARmjDx7rbVbWtaG23x7qZZB8RIAJEgAgQASJABIgAEYhDAmQyESACRIAIEAEiQASIABEgAkSACBCB2CWg06hRWpwbuwbGjWVk6EglQBMARmrLx7Dffn8AG8ubUdXqiGEryTQiQASIABEgAkSACBABIhCnBMhsIkAEiAARIAJEgAgQASJABIgAESACMUzg+qVlMWxdHJlGpo5YAjQBYMQ2few63m7tRHNrR+waSJYRASJABIgAESACRIAI9J+AQtF/HaRBiAAVIgJEgAgQASJABIgAESACRIAIEAEiEMsE5kwfFcvmxY1tZOjIJUATAEZu28es5x1WO1parTFrHxlGBIgAESACRIAIEAEiMAAEgsEBUEIqBAhQESJABIgAESACRIAIEAEiQASIABEgAjFNYOqE0pi2L06MIzNHMAGaADCCGz9WXa9v6kBVbUusmkd2EQEiQASIABEgAkSACBCBOCZAphMBIkAEiAARIAJEgAgQASJABIgAEYhtAiXFObFtYFxYR0aOZAI0AWAkt34M+h4IBrG/rh27aukrAGKwecgkIkAEiAARIAJEgAgQgXgnQPYTASJABIgAESACRIAIEAEiQASIABGIYQIXzS2FQa+LYQvjxDQyc0QToAkAI7r5Y895j9uL+uZ2ePyB2DOOLCICRIAIEAEiQASIABEgAnFOgMwnAkSACBABIkAEiAARIAJEgAgQASIQywTmTSmOZfPixjYydGQToAkAI7v9Y877TocLlYcbY84uMogIEAEiQASIABEgAkSACCQAAXKBCBABIkAEiAARIAJEgAgQASJABIhATBMYU5of0/bFiXFk5ggnQBMARngHiDX37Q4XKmqaY80ssocIEAEiQASIABEgAkSACCQAAXKBCBABIkAEiAARIAJEgAgQASJABIhA7BIwaZQoG5UXuwbGjWVk6EgnQBMARnoPiDH/W6xObKtoijGryBwiQASIABEgAkSACBABIpAABMgFIkAEiAARIAJEgAgQASJABIgAESACMUxgekEq0pPNMWxhnJhGZo54AjQBYMR3gdgBEAgEUFHbjJoOV+wYRZYQASJABIgAESACRIAIEIEEIUBuEAEiQASIABEgAkSACBABIkAEiAARiGUCMycWQa/TxLKJcWEbGUkEaAIA9YGYIeD3B1BR1RAz9pAhRIAIEAEiQASIABEgAkQggQiQK0SACBABIkAEiAARIAJEgAgQASJABGKawOiSHGi16pi2MQ6MIxOJAGgCAHWCmCHg8wewbXdlzNhDhhABIkAEiAARIAJEgAgwAgoF+9Of3/6W70/dVPZrArRHBIgAESACRIAIEAEiQASIABEgAkQgtgnk5aRDrVbFtpExbx0ZSARAEwCoE8QOAY/Xh/U7DseOQWQJESACRIAIEAEiQASIABAM9pNCf8v3s3oqfoQA/SUCRIAIEAEiQASIABEgAkSACBABIhDDBKblJaMsLx0qJb273K9mosJEgBGgs4hBoN/YIFDX2Ia9bc7YMIasIAJEgAgQASJABIhAfwj0+635/lQeS2UVsWTMiLYlrPPUV8OioQwiQASIABEgAkSACBABIkAEiAARGDoCowozkJJkGLoKE7QmcosIcAI0AYBToC0mCOw/WB0TdpARRIAIEAEiQASIQCIQGObAc7/fmk+ENuA+0Nv/nEIMbOFNoL4ang3lEAEiQASIABEgAkSACBABIkAEiMCQESjITYfFTBMA+gmcihOBLgI0AaALA/2JBQJbdpbHghlkAxEgAkSACBABIpAQBCjwnBDNSE4MEAFSQwSIABEgAkSACBABIkAEiAARIAJEILYJ5GSnwWyiCQD9ayUqTQSOEKAJAEc40N8YIPDPNbtjwAoygQgQASJABIgAEYg7AsP8sn/c8SKDRx4B8pgIEAEiQASIABEgAkSACBABIkAEiEAME8gy6zAqKwUajTqGrYwD08hEInCUAE0AOAqCPoaXQFNzOw40WIfXCKqdCBABIkAEiAARiD8C/PvL6WX/+Gs30KyNQW20XngV+LquXhlfJ9MeESACRIAIEAEiQASIABEgAkSACBCBYSQwKi8VYwvSoFDQ/639aQYqSwS6CdAEgG4S9DmsBCqq6oe1fqqcCBABIkAEiAARiEcC7J9C+v7yeGw4ZnOUWRv0Dz9j1I/fXniDTBE7V8C3XhksnX6JABEgAkSACBABIkAEiAARIAJEgAgMP4HMtCRkpicPvyHxbQFZTwSOEaAJAMdQ0M5wEthzoHo4q6e6iQARIAJEgAgQgbgkECPBzBgxIy6bMJTRPPgvNLGDB7hDKRzpadx/3kn5xvdpIwJEgAgQASJABIgAESACRIAIEAEiEFsEUpJN4FtsWRVv1pC9ROBrAjQB4GsWtDeMBN74fM8w1k5VEwEiQASIABEgAolJYIgCwjxgnZgAh8croeA/N3W4A9xD1N+4q3I2kiUCRIAIEAEiQASIABEgAkSACBABIhDDBPRqFYqyUpFkMcWwlXFgGplIBHoQoAkAPWDQ7vAQsHU68MEe+gqA4aFPtRIBIkAEiAARSGQCQxUQHqp6ErmtEsG32OwHiUCWfCACRIAIEAEiQASIABEgAkSACBCBxCWQk2rE3DGZievgEHlG1RCBngRoAkBPGrQ/LASqqhvh9weGpW6qlAgQASJABIgAESACRIAIJDABco0IEAEiQASIABEgAkSACBABIkAEiEBME0i2GFBSkBXTNsaBcWQiEehFgCYA9MJBB8NBoOJwA3w+/3BUTXUSASJABIgAESACRIAIEIEQBAZ4Of9h+5qIEK5REhEgAkSACBABIkAEiAARIAJEgAgQgRgiYDIakJudFkMWxaMpZDMR6E2AJgD05kFHw0Bgz8G6hJ0AkJdmwnM/OB81r98ntFW8/CM8fsup0KpVA94y+ekWvP7A5UJ27fvX3Vi5aMKA20QK44/ArecvxP5/f192P9rxzJ04dUJu/DlMFhMBIjC4BEZokLQow4I0s16Q7QAHqgWtiOtiIfsdX86/L9u+xzK8DnJ9PeVFdcks17NK2icCRIAIEAEiQASIABEgAkSACBABIhCDBAx6LdLTkmPQsjgyiUwlAn0I0ASAPkDocGgJeDxe/HdTJZzexFwBIDs9GWefOAt5GclCW3FuOr55+WkwG7UD2jBK9uz4wjklOHOFmG1ji3Nw+dIJyEsxDqhdpCy+CCyZmI/rzpiFMUVZsvv3pDEFWD5rVHw5TNYSASIw+ASOC5IOfpWxUENVsw2tnS5BU/oGlgXVjNhi7KYobL/ryZbJoedxOGBcLlxez3QpunrId4lz3V07PTIi71IuESACRIAIEAEiQASIABEgAkSACBCBWCaQZNDg4gWjoeRBi1g2NMZtI/OIQF8Cyr4JdEwEhpJAQ1MbXC7PUFY5ZHWpFArMK0qDyWTod50PXLao3zp6KlAoFBhXmtMzSfZ+Q7sdLo9PdjkqkDgEUlPMSEu1CDtU2dAhXJYKEgEiQASIwEAS4IHlgdQXD7q6fZYaUB9oOZmMusyVasMx3bRDBIgAESACRIAIEAEiQASIABEgAkQgpglo1GqMKcmOaRvjwDgykQgcR4AmAByHhBKGkkBVTRM67c6hrHLI6uIz1uZMKhyQ+pYvmjIgerqVKBQKTJtY3H0o+5Ov3LDhYBNaHYk5eUM2kBFaINliQkqyWch7t8eLd3bVCZWlQkSACBCBYSOQsPHX4XKsK6o9TM05GD4Ppz+hMFIaESACRIAIEAEiQASIABEgAkSACBCB2Cag0ahQXEATAPrXSlSaCBxPgCYAHM+EUoaQQMXhZtjsokveDqGhAlXxCQBjR+UKlDy+yKiSfCyZkHd8Rj9S8nLThUu3dXTC1ukQLk8F45+AUatCaVYSjAadkDMtLR3w+xLzqz+EgFAhIkAZBAJCAAAQAElEQVQE4oMAxXcHuJ0GIwg/wCbKUhdj/siynYSJABEgAkSACBABIkAEiAARIAJEgAgMPYGCJAPyczOGvuJEqpF8IQIhCNAEgBBQKGloCPgDAWyqaEJLp3toKhziWhQKBfKy0wakVrVahatPmzkgurgShUKB7Exx2zrtTjicidlunA9t0QmkGHUYn58KpVLsMtLQ3AYvTQCIDpokiAARIAKDToBmNQw64mGqgKolAkSACBABIkAEiAARIAJEgAgQASIQ6wSWTsiFVquJdTNj2j4yjgiEIiAWuQmlidKIgEwC7R2dONzYAY8/ILNkfIgrlQoUDeDSNfNnjRswx8+dXgC9Tiusr66hDc1tNuHyVDD+CSRbDBhdlCXsyJ79NXC56SskhAFSQSJABIafQMLEzYf7rfWBBjnQ+oa/qwlaMLjFFMR5cAGTdiJABIgAESACRIAIEAEiQASIwMggsGjW2JHh6OB5SZqJQEgCNAEgJBZKHAoCrSyA3G7tHIqqhqWOMyZkQ6NRD1jdhTlpuHrZ+AHRN6Msr196DlW3oqaxo186qHB8E+ATSNLTLMJOlNe0wO3xCZengkQg1gncvGI8Dr/8Qzg/+ZWkre5/P8EDVywC/cQRgeGOmw8AKr0yFv4VGGiQA61vAEAPi4polfYzgB8kztEIUz4RIAJEgAgQASJABIgAESACRIAIRCdQNjo/uhBJRCBAWUQgNIFYeOoX2jJKTXgCh2tbUNfQnrB+LpoxekB94wHXudPHDIjOqROKhfX4fH6Ut3aiyeEV1kEF45+AQa9FZnqKkCP86z8+K2+B3eMXKk+FiEA8ELj3jotQkJsBvVYtacvJTMU3Vp8E+olHAv0MpMp2eeDqcwUScxUm2UgTsUBUnyIE8CNkRVVLAkSACBABIkAEiAARIAJEgAgQASJABCQSMGhUKCoQX2VWYjWJLUbeEYEwBGgCQBgwlDy4BALBIA7WtqG6OXGXkZ9UVjigENVqFSaXFSErydBvvZPGiU8AsDtcaG1P3HbrN9wRoEClVCA/zYwki0nI28bGNnTanUJlqRARiAcCeckGZGWkyjbV7aaJVbKhDVaBkMubhwu8D1W0tLv+MPWFtHmwAJHeWCdwvH3d/ef4nONSZIgeV5YSiAARIAJEgAgQASJABIgAESACRIAISCTAv6pY9BmzxCoSXowcJALhCCjDZVA6ERhMAm6XB5VNHehI4DeAS4oGduaaQqHAmPx0nDa7/ysLZGakCDcvD9w2tdDy/8IAE6CgQavGKVPFJ7i0tFvhcLoTgAS5QARCE7hwvtg43dxqDa2QUoeeQDBUkD1U2lCaFqX+kDYPpX1UVwwRCGFKlP4TooRYEs0eEONGpYgAESACRIAIEAEiQASIABEgAiOPwNyppSPP6YH1mLQRgbAEaAJAWDSUMZgErJ0O1De2DWYVw647LydzwG1ITTGjv9+Js7gsG0ajXtg2m92J5hYKUgkDTICCapUSxQUZwp40NlvRaXcJl6eCRCDWCZSNyo11E8k+IkAEEprAQDknN5jP5YdqosFA+Uh6iAARIAJEgAgQASJABIgAESACRGC4CEybRBMA+seeShOB8ARoAkB4NpQziAQ6rA4crmsZxBqGV/XKGUUw9SPIHs56nVaLBRMLMakgLZxI1PSlk8Xf3ObKKxpt2Hiwke/SNkIJ8K+jKC3KEfb+YFUzWtrtwuWpIBGIdQLjxxTEuonDbp9GNYS3oAoelBx2l8kAIjB0BAasJrnBfLnyA2YoKSICRIAIEAEiQASIABEgAkSACBCBOCRQRs/Q+tdqVJoIRCAwhE9fI1hBWSOOwMGGDny8qzZh/Z41Lm9QfOMxjHEl2RhXmi2sf0ypeODW7w+gqb0T7Q6PcP1UMP4JqFjgLjMjWcgR3of2NlrRQn1IiB8Vig8CeTnpQoa6XCPlqzEU8LHriRCk4wp1B/e7P48TAAZ0afwI9YSompKIwHAQoDqJABEgAkSACBABIkAEiAARIAJEgAjEOoEFRalISzbHupkxbR8ZRwQiEaAJAJHoUN6gEPD5/KhvaoebfQ5KBTGgtEAw+CPF9JysVBQy/Uo+G0BKgT4yJYU5fVKkH3q9PjQ2JfZXN0inMXIl5+YmIzlJ7ObM1ulAa4cdAXpJcOR2oAT3XK1UIC1NbIJMeVVDgtPpdi+IgRsCujV1f3bXMRifPPg/wPUMsLrB8Jp0xh2BGDGYny/Dacpw1z+cvlPdRIAIEAEiQASIABEgAkSACBCB2Ccwe2IBVCpV7BsauxaSZUQgIgGaABARD2UOBgEPCyLX1ifu8v+c2cRxxfxjUDZ+UTxvYRnG5afK1q9XKZGfI/ZmKq/M7fGiJoG/uoH7SFt0AktniX83U2ubDU0tHdErIQkiEKcELl9SBpNOHafWD77ZCigGv5JBq2EQovWDjmPQKxg02qRYlECslBuE80WWa8NdvyxjSZgIEAEiQASIABEgAkSACBABIjDiCEyZUAKlkp5biDc8lSQCkQnQBIDIfCh3EAi43V4cqqwfBM2xoTJJq0JetvzgvBzrx43OR3qaRU6RLtlp+clIMum79kX+8AkAVbXNIkWpTAIRGDda/CsubHYnrDZHAtEgV4hAbwKlRVlQ0+zl3lB6HEV9919wdZseVdBuLwIUBO2FYyQcjCgf6UHRiGpucpYIEAEiQASIABEgAkSACBCBhCJQXJQNJT0HEm9TKkkEohCgCQBRAFH2wBOwOt34eFvVwCuOEY0zi9JhNugG1ZrMjBQsmlAAvVbeEjlTyvJg0GmEbet0erHlUJNweSqYGAQK8zKFHalstOJAfbtweSpIBGKdQG5WGpQqsdsrvkJOrPs36PYFKWA96IypgpgloFIqoVT2L6gds84NimE0XgwKVlJKBIgAESACRIAIEAEiQASIABEYZAKl6SYU5aRBoaD/gUVRUzkiEI2A2BPqaFopnwhEIFBd34qDzZ0RJOI7a1JZLnRa9aA6oVQqsWrxRCQZ5b3NX1KQBa1G3LbDrO0ODXLbjUkx4Py5o3D3RQvx0A2n4PE7z8UzP70cz//syuO2v/9oNR779kr84JLFuGzJOIzNMA0qdxHlZ04vxLfOmtFl4yO3nIkn7j4fz91/xXG+cP+eue8y/P47Z4PLfeecObh86ThMLkjFQP6U5STj+lOm4ufXnNhVD6831PbHO8/Bw988DTedMR0nlGXD0mOyyZhR+UIm+Xx+HKprQ20brQAgBHCACiXp1ThxQi5uPG0a7v/GCvz2W2eG7I/d/eKPd6zCg9ef0tWPT5uSj2RWfoBM6ZeaUcl6nDu7BHdduIDZd3LXufP0Ty4N68s/770Uj956Fn5z8xn49tmzceH80ShKM/bLhlCF+desqFRit1flhxtDqaQ0ItCHAP1z3AfI0B8O0gOKIFhAm/32wyEqSgSIABEgAkSACBABIkAEiAARIAJEIOYJzB6bg5R+rFQc8w4OvoFUAxGISkDsCXVUtSRABMITKK+sC5+ZADmlhVnQqFWD7snkCSXQy3ybPzM9GWpB2/hLmXUNLYPi1+h0I7595jS88sAVeONPt+L3P7wMP7ieBekuWYFrz1mIS0+ZiYtPnnHcduUZc3HjBUtwz7Wn47d3X4yXH/kmXrh3Na5aUoYUg2ZQbI2k1KBW4kQWLL//ssV46WeX4ou/fQd/ue8q3H/LuV023nThCfjGygW4JIw/l546Czectxhc7t6bzsZv7roYL//2m10+leWnQfRHpVTg7vPm4I2Hr8b/HrsJD37nfNx++Uld9YTiytOuP2cRbrl4OX5+63n4x4PX4qUHmR/Mr5PKMmE2GYRM4V8h0W49fvKPSavChXNK8ODVJ+A3158oebv34oWYVZIhZMtwFFKzdjh7WgEeuGqpZB85j59dsQRLxuX02+RV0/Lx5B0r8e7vbsLff3ENfnHbebjjipNx80VLjzu3eB/o3q4/dzFuu3RFVz9+8v5v4B1W/v/uXIlVTF+/jZKpYFy2BT9evQCvPnhkrPjjj6/AD284E9++9MSuc+ey02eH9eWy02bjmxcuxc2rT8B931qF3/3gMrzx2M147cErce8lC7FsdDr6+zMuy4z8zCTh5ctsNmd/TaDyCU9AwTzsGyHmaSyZ/w5SYJqr7v/Ww87+KxteDfymaBAsCASCCPRL9yAYFRMqWd9hvzFhChlBBIgAESACRIAIEAEiQASIABEgAv0mUFyQCYNe2289I1cBeU4EohNQRhchCSIwsAT2l9cOrMIY05aelgyVSjXoVlnMRty5coasegryM6HRqGWV+Vo4iMbmgV26vTQ7GS/95AKsf+Zu/Ob7V+Ds5TNQNioXudlpSLKYYDDouuxVKEI/9VUqldBpNeAssjJSMGlsAS48dR6efPAGvP/Y9Vg9q/Br8wdxb3qmCb+7fjk2PHkr3vzrd/GDm8/FuSfNxpyJxeBvA6elWLps1Ok0ESdgKBQKaJk/XC4l2Qzu05iirC6fivIyZHswLtWAJ249DVUv/wg/v3M1Tl8yFWXF2UhPS4LRqAevJ5xSDesnBnYTlpZqQTHrNyctnNzl13//eFu4IlHTnS53yD5UmJuOv//yRnzv+rNx29VnSN5+fOt5eOT2czCjNDNq3X0FTp6cj2e+dza++uut2Pb32yRv7z18BW5aNq6vOknHN5xQhmd/ezPuumGVZB85j+9/8xw8eMvZmF6QIqmenkL5Zi3uOWcWdj9zB/79++/gmguWYd7UUShk/Sk9NQkmo571A23PIsftd/UFdi6msX5cwNqKl//G+cvwr9/fho8fuRZnTR/c80zBLDptfA7e/9WVWP/0XfjJt8/HymUzMH503rGxwsjs4+eOkp1DTDzkr0KhAB8v9DotUtn5lZOVislj83HWsun48S3n4Z2/34P1f7oRd545DYVmXUgd0RJLspNlr8wSTWfc5/eNVQ+pQ7z3DGmFQ1BZKKA90kZi8Jid20AitjXk/0QtEa+cWB9nv1HdIwEiQASIABEgAkSACBABIkAEiAARiAsCxYXZXc/+48LYWDSSbCICEggoJciQCBEYMAJB9mB6087DA6Yv1hRpVEoWLM2KGOQdSJuXLZgkWd20/GTkJou9uc0rYU2HjVsP8d1+bSadGvkZSXj+nlXY++IPcd4Zi5DBApFqtQoKRf8fTCuVCvAVGGZNHYsX/ngH3v3l5VgyKhM6pr9fhvcorGHtnJViwmVLx+Pdhy7HF/+9D7deezamTCjp+ooFFctXKPrvS48qJe8y91kAUosbTp+Od564DdddegrystOgVqn6xVehUID7ZbGYIPpjt7tRXXv8KhK8zXggmuuXt6mQnZGMtGR5Ns0qScf9N63EZecvx7RJo7rajbedlO2kpTPx4A+ukI1Aq1Lg29ec0bV6gjwfleB8HC4vrE6PpHp5zytINbFA9gx88Odv4Rd3XYrxYwqh1aqZroG57CuVyq5g+tIFk/HCb2/GgrijaQAAEABJREFU099dhWmFrJ/xDijJyuhCRmbvSWU5eOvBy/DqE3fgxCUzwCfG9Lcv961ZoVCwvq3q4jNv5ng8/MMr8cnfbsNDVyzBhPw06NXSmY0tzUWSxQDRn0fvvw7B9Y+E3Txrf4UXf3IRxmSaRasY+nKKoa/y6xpFI4bDavTX5vfdY321b1J8HYu2Rwgvu1gcbSd+g8KXzg8hNtKSovvL2+Aot+jCCSYxUv1OsGYkd4gAESACRIAIEAEiQASIABGIewI6tQo5GSldz9Hj3plhcoCqJQJSCEh/qi1FG8kQgSgE+PLfb+xI3BUAZhalIitJH4XCwGVPKCvG6OxkSQrzs1KQ1I/v1fEHAvhsV42kukIJ6VRKjM1NwT0XLsBXT9+Bi89ZBo1GE0p0QNN4wPYvP728K1hv0av7rVvLblBWLSzDWw9fhb//4lqcvGwW86P/eiMZ1tZhhcsdPfirZsHXmSWZeOTG0/Cb716E4sLsfgX9I9kkktfW6cSuymaRogNWRsMYzZlcinGj84R1JifJm3DAK1pRlo1xY4v4ruzN2unA+xv34lCLI2pZi1aFxVOK8eT3zsFD378M48YUDVjQP1zlfPLGpecuwZM/vAhnzCuDijEOJys1PSvZiO+smo2nf3UdTl0+mwXnB3+s6LZNqVSipCgXd3/rPLzxyHX41mkzusau7vxIn7xvaAdxXNOo1SjJz0BmahxNAIgELCbzeJCQB0lj0LiuQHcM2iXJJM5VkqA0oS4WMdpO0jwYDCmJOkcqN+73APdDicRJjAgQASJABIgAESACRIAIEAEiQAS+JrCAPScdn5/ydQLtySVA8kRAEgGaACAJEwkNFIG9+xP37X/OqLQgA8lm8bc/uQ45m0ajxvdXL5BUpDAvHckWoyTZUEKtrVaUd7hCZUVNM7Gg5KnTi/HYrWfhzuvOREZactQyAyWgUCi63n6+57rTcdHi8UjS9y+QeOqMEjx8y9mYOXXsoAf+uxm0t3dKmgBw6qzSriXxr7rghK43zbvLx8InX/2jpsWGgy3248wJBIKS/DuuIEvgS7rz84DtSvrNYYHlJZOLwAO1kgoMkNDlq+YLaeIxroqaZrz5+e6o5YvTTbj93Pl44WeX47QVs4dsJRJumEqlwpzp4/Cnuy7A6uVTeJLwVpqbih9cfgLuvPYM5GanC+sZiIKlRbl46J6L8dtbzpSkjn+tgl7XvzEmWkVtVgfabc5oYpQvTIAHCYULU8GwBIhrWDQDlkGKohOgfhidEUkQASJABIgAESACRIAIEAEiQAQGl0BOZgpSBF6wGlyr4kk72UoEpBGgCQDSOJHUABHYsqP/S8gPkCmDoiY3K5UFXvWDojuc0mULpQXbkljwX9ePwNTBCrGVGwws+H/BwnG4/+aVOHnpdBj0unCuDFq6QqHAmNI83PWNU3HhonEwMptEK7vzkqUoLc4VLS5UrpIFgK22yG9/nzd/DH797XOweO5EqFSxN7T7/QHU1R+//D8H4vP7YbUePzGA50XbzCY9jAbpfaooPx0LZo7p91vx80rSo5l2LH90uhGL50w8dixnxx/w4+MvdmNHdVvEYlOK0vGTq1bgrhvPQl5ORkTZwczMz83Ab29bhUuXTxKqJjvFhDsvWoTrzl+KtBSLkI6BLqRWqzFnellUtfkpBozJSxv0iUFVLZ2oaRM7X6I6MeIF6O3gEd8F4hkA2U4EiAARIAJEgAgQASJABIgAESACRCAOCKSnJYHHKuLA1Ng0kawiAhIJxF6USKLhJBafBNZvSewJACksYCUSZPf5fOjsjBzgDdfihXmZOGfOqHDZx9JTky3Q67XHjuXu7D4gf/UGHkq5iAWm771pJaZOLBnSN5L7+qdQKDB2VD7uuuY0LBiVBW5bXxkpx3NnjpMiNqAyh+taYe0Mv/rC6sVl+NXt52P82MIBrXcglfEgf22YCQAIAn5/QKg6pVIJhUJaa5p0apw0pQiFeVlCdfUsNGt0Zs/DiPtnLRyPTHZjG1EoTKbN7sIjL64Lk3skeWpJBu6/7hRcvHIhTMahnYB0xILef7Oz0nDfDWdg2QR5E2WMWjVuWTkLl585Pyb86OnVu2s29TwMuV+UmYS89MFdmp9/FUhVQzusLl9IGyixvwTYYNRfFVSeCAwTAWnVSrteStM1FFLxZu9QMKE6iAARIAJEgAgQASJABIgAESAC8UuAf33pmJxUmEyG+HVimC2n6omAVAJKqYIkRwT6S8Dt8eLFLVX9VRPT5dNSLNDr5AfZm1o6sFcgwM5hqNVqnLUk8tu2GQYNClNN0DBZXkZkO1DeILvYJXNL8Ku7LkZJUbbkIK3sSmQUUCj4JIA8PPDtVVAq5T9UPrksc8hXMPD7/dhc2YImmzukpydNysN9N52N0uKckPmxkujzBXCgoj6kOXxsqAk3OSBkCbHE1CQjzlkxbUAmomhUKslGLJk3iY0LYsvCf7R2KyoarWHryk024OazZuO0pdNhNAx/8L/b0FFFObj+whO6DyV9LihOxy2XnzzkX88QzbitOw7g2396J5oYMtIsSEs2RZXrj4DL5UG7tbM/KqisEAH51wuhaqhQwhIYnZcy2L5J1B9vk1wG2l46lyV2FBIjAkSACBABIkAEiAARIAJEgAgMCoHcNBPGFaZDpaTQpCBgKkYEJBOgs0wyKhLsL4FD5bVwev39VROz5WeVZGBWaaZQoJu//bzvkNgS+0oWyJ42eTSULLgdDk5hVhJKclPDZUdND7Lnrw/976uocj0FZuUk4Q/3X4PMjBQhJj11DeS+QqEAf4v/+6tmyFY7Y6y8N5plVxCigM3mREuHHX7eCH3yJzLGP7z2NJSV5iHWH2l7vD5s3Fndx4Mjh9w1n2/wx4ZFLMA8aXzxkUqH6O9pUwsxY2we+EoFcqsMBIL4xZ/fCltMr1Zi9aLxuPbiE/u1ukfYCvqRwb+G4oQZo3HJUmkrZqjYeXnft85ESrK5H7UOfNH6hhbc8eC/0W4PPQGnZ41pqZZBn7zAVwDosIqtFtPT1pG1H+ujY6K3BvHnLdzpHPhVOxQKBTRqFVcPYAR+sHtT+Tc/vNAIZEUuEwEiQASIABEgAkSACBABIkAEYoRAdnoySgszY8SaeDSDbCYC0gnQBADprEiynwT2l7MAdwI/d0uyGMA3EUz1ja14+7NdIkW7yuSnW3DWjMKu/VB/UlPMyEgTD6y1tLaHUhs2LSvZiIfvvhCpKZawMsOd8b2bzkNOqry3dRfMKhtys5taO9Dcevwb4CadBhedPgdzp49lweXYD7C0We3Y0+YMyY+vcmAV/AqMkArDJF66cg40Gk2YXHnJGo1aUoFZU0chKyNZkmxfoQ8+3YzNjeHf9p5YnIU7rzsdfBWQvmVj4ZhP/pk/owx6TfQA1WULRmHx/CmxYPYxG9rabfj1X9/E2sqWY2mRdsxGAwwGXSSRfue1tHVif3nolTT6rTxhFQzEjcdA6EhYwOSYBAIN7NyVICZLJBgMwts9eU5WyQQRVrB7Hzo1E6QxyQ0iQASIABEgAkSACBABIkAERgoBi8WI9NSkkeLuwPtJGomADAI0AUAGLBLtH4H1Ww4ikZ/TJSeZkMwuYCKUHE433tpRi87O0AHSaDpTWN0LZ4d/09bEglImo/jy4JXVjdFMOJZvVCvxvYsWYj4LTB9LjMGdJMbsR5cslmVZYf7Qz05sZ4HzDrb1NFStVODEacW46vTZMPajXXvqHOz9gxV1YavweP2ob+wImz8QGaMzzThhwcAFmIsLMqKalZ1ixLSyQoice042Jjzx0ucR67j/6uUoyBv6PhnRqB6ZWo0a88blY0phWo/U0LvXX7w8dMYwpXL+L7y1Af/8eA88vkBUK8x6DYqzU2DQD+4EgMZ2O/bWtEW1hwSIQOwQYHd+PFAbOwbFlSUcnV4bfeJaXDk1YMayvjVgukgRESACRIAIEAEiQASIABEgAkSACAw2Ab4CaFaycdBX0BxsP4ZTP9VNBOQQoAkAcmiRrDABj8eLz/Ym9luL6akW4dlrjc1W8CXQt+8uF2Ks02kxoTQPGSZtyPJJlv5dWA+Uhw/e9q1w/rg8nL54CguEhbalr/xwHi+ZOwEFydInRpQW5w65uYfqO3CwvvcKDGlmPc5fOglFBVlDbo9ohfsOhl7+n+vzBwKwOVx8d9C228+dy24uzQOmn0+6iaZs/oQCzGWbQqGIJnpc/pbtB/Dh7vDn3akzinHikunHlYu1hLzsVBTkpkc0a/boLEyZUIpY+eFj8bpNe/HEa1+gsUPacvsF6WbMGpU5qC7wr4qpa7Wh2ekd1HpIOREYcAJBCtSKM1VArY767xpTL/86wwrRLxEgAkSACBABIkAEiAARIAJEgAgQgSEjkGzUYM6oLGhporsocypHBGQRkPJESZZCEiYCoQg0t3agxir2dnsofbGWxt96L0w1Q68XC3rzt7z9gSDWs6CTiG9KpQJjC9IxfXR2yOJ8WWqjQR8yT0riwYp6KWJI0qpw1pLJGFOSA4Wi/w+jvV4fqmubwIOhG7fsBd/4JAn7AAWLC7LTsHhSgSTf5pakI8likiQ7UEJenw8VDe1osrmPqeRYZxRn4LQTpkGp7P8Q3t7RiU/Wbcef/vE2bv7F87jsJ//EQ4+/ihde/pj1x91obuk9+eCYITJ3qmpbwpawu734qqo1bP5AZJxz+vyBUCNZBx8Tpo3KRQ7rY5ILHRV0Mx5/fXMTbI6v2/1o1rGP+64/TXi8OaaE7bS22bDms634zROvdbU9b/9bHngeT/3rQxysqAVfYpqJCf+mpliQlmqJWP6cReNhFBw7uWJuY1NzO977eDNu/82Lx/zgvvDtzl//G397/n188MkW7D1QhWjjR1VNE57471rsrgrfZ3m9PTduf2qKuWfSgO/z8aCuYXDPkwE3mhQSASIQnQC/sIeR4uNbZ4RrwZFi9JcIEAEiQASIABEgAkSACBABIkAEiEDsEzAb9Zg0Ni/2DY1ZC8kwIiCPQP+jR/LqI+kRSqC8qh4uFtRKVPfTkwyYUJgmHPR+b0cteBD0sTe+EkaUm5WKstLjL6CZZh1ml2RArVYJ635lc5WkslNG52DFnDLwFQkkFQgj5PX58cXmvbjpZ8/glNv/Dxf+5Dlc/NMXurbzfvQMLrnnr3h3zWa4Pf17E1bPgo6TxxWGsaJ38qyxOVD2c06DrdOBTVv34fn/rsHv//o/XHH745h11W9w+rf+gPsf+Rd+9+RrePalD/Hhp0cClWvWbsWaz3f0MkStUuKyU6cjMyOlV7rcA6/Xi/++vhZLb/4jrnzwRfz46Y/wf29sxHPvbsaDL6zFd/78Di792b9x0T1/xz/+/QHa2m1yq+gl/9SaPb2Oex54/UG02D09kyTvq1QqqBiTSAWuO3kycrPTI4kMeF5xTgqWzxoNncCM1m27DmHDrsPw+kMvPX/xwrGYPmlUv2zmb5N/+OlXuJBQDzkAABAASURBVOSHT+Hqh/6Lnz33aVfb8/Z/4vWNuOv/3sOZ3/s7nmV9tT8VmdiNPd8i6RhdkgtllDYMVz4QCGDDlv24/Pt/w7W/egWPv7z+mB/cF7798ZUNuPuv7+OaX72Ms+95GstZn//D317HgUPV8Pv9vVR32p149o31eP3LcrjD8O9V4OiBxWxETlbq0aPB+fB4fOCTEwZHezxo7ecAHA8uJoSN1E5fN6NEFv1dIaGrQlploQtDhMkUXflCf8K0Y1ddYfKE6qFCRIAIEAEiQASIABEgAkSACBCBxCZgNOhQUpSd2E4OpnekmwjIJKCUKU/iRECIwMGKBrjcYgE+oQqHuFCyxYDiggzhWtsdbvAVABo6HDhc0yikJznJjP9n7z4A5CjLx48/13vJ9Uu/FBKSEEroCAgCIn8pKlixKz9RURBsKIIgKIogTaSq9F5DEhISQkgjvZdLLpfL3eV62es9/3nPXLjcbZmZbTNz38hkd2fe8jyfd3Yv3vvO7ImT8iQzPvqo+glxMZKdlnjUPiMvKirrdN8Gu0D7AX7MpOGLEIz0p8re/cgbcu71T8h/3t8iO0uqpaiiQfZVNvZve8vr5d21RfLju1+T9z7c1P/VCaqOmS02JlrGjs7SVXVqQZ5WztwvetvaO7UJ/7ly6tf+Ip+67nH5zr1z5canlsrzqwtlw+4yeW9Dkdzx6sdy038+lO/dN08uufk5OfH7D8mlt7wgC7eUav1+8l90VJRceM7xphebqJbUnRXu/ddb8q2/vSVbiyqlpLpJ6rUJ+O6+/00gNHX2SJWrXYorG2XptgNyzQPzZf6aPaqqqa2yqk5qmr3f4r9d+3xoam413L6aeE3SJpm9VfzCBXMkMgB3SxjcR3Zm6uCXw56ryeDjZ04ctt/XDjUhvWT1bimravRY9LNnzZDYmBiPx30d6OzqlmdeXybf/dPLsmjjPimpaRJXR8+Rauo8UOO1u7RWvn/fu/Lm/BVHjhl9EhERIZHaJl7+qK/WiIo098+R6lqXXPvH52TRtlIprW2Wzp6jJ/RVt509fVLb0ikHapqlsKxO1u4qk188+YF85sePyE13/Ff27Cs7cqeDedpnyh3PfSSt2mS7qqt3U+dgVkaa3uKGy3V0dMo7i9fJI/PMLxIz3KnuCuY+F3U3f6Tg/z6fjrzkCQJBE/DnnFZ11aaC45xVCv5vA546WgrIYoqh/bgbRy2m/r7cHRtan9cIIIBA8ARoGQEEEEAAAQQQsJNAXFyM5OVk2ClkYkXA1gLmfuNu65QJPtQCfdqk4uvr9kudNgET6r5D1Z9avZabZe6K7EZX85HFEcpqR6G+q+2H5hYRITJrSp5MHH30D9HUlASZPMH8yrr6xmbp0XElbEFOqnzzvJmivm5gaGx6X7d3dMmdD74itzy3Qjq0CTi1KMJd3T7tl65FDW1y27/elZLyGndFdO2Ljo6SrAx94zZxXK426a6r2WGFWts75Y1lW2WXNgGp8urSJinV1d3aW6O/rJaOZnyo/4pvdayzu1faO7tFPapc+wsd/utHnz5G+4eS+avZ27WJxIf+O1/++uZaadUm+g836/FBxTY5M1HGpsZ7LOPrQGVNg68i0quZdGlj7rPgkAJqbjlCIobs/eTluVNz5ITp4z/ZEaBnWZmez5u0hFj5yulTZFRaiuHe9pdWydLtJeLyMDYJMVEye0aBREZ6ztlbp319ffLh6h1yy6ML5ICrXZv49lZaRJ2PP35oodQ3NHkvaPLoqeNHSWZSrMnaIms2F8qmqiafeQztQL3/DjS2yT8WbJWLr31Yfn7rU/KnB16Rr9z+cv/7cGh5b68ToiNldl6qxMREeyvm8ViJNuZzvvU3iTj9Bo9bwqd/I1f/5Q3DsXnsNMQHIiIiJCIiIsS90l14BGw2Ier2vPSRg9s6A9qqrtoGXvPov4AVPa0Yk//StIAAArYTIGAEEEAAAQQQQMA2AlHa7zIvmpZr6m6ptkmSQBGwmAALACw2IE4Mp6Gxyed3Lts97/j4WElPSzaVRoc26d2jTX6qyr3a5NyStXu0ySwzv1gUmTQ+V/JyR6mmjmwx0dGSlGR+8raiukG6ez65OvhIw0OepKYkypT+q+SHHND5srOrWx56dqH8/rmVOmuIbCx3yYJlmzQv3VVMF8zPzTQ9gdXQ3C4f7DZ3Z4ehAZ9/1qyhu3S/7us7JMvXF8oTCzf3X/Gvt2JuVqpkpCXqLT6sXGFR+bB9Q3eoRSZd3b7Ps6H1fL2+9DMnarGbe2/6atvT8WTt/XbuGTM8Hfa4X30OrNhYJJt2e/a6/JRJMibL/JXmVbUuue/5JVJmYEGWunvL2k2FHuP250B2RrL2D39zE+eq346ObvXg17bP1SEPLtwmtzyv/7NncIeJCbFy/LT8wbsMPa/UPmPb2joN1bFWYe8/r6KjIiUrLUniY82Ps7XytUc0sTHREqX9n2t7RBuOKCP+16la5fa/Z/r/NlNHf+uURAABBBBAQKcAxRBAAAEEEEAAAfsIqN9RnDQz8Bdp2UeASBEIvQALAEJvPuJ6rK1rktbWdsfmHa39gn1iVoqYXQDgam4TNfmtgHq1Cdp3N5aIq6lFvTS2aaWzMtNkxrgsUVcJay/7/1O31jEbm2pg085SUVfmq+eeNo1AxmkTeWPzsz0V8bl/+64SeeDNtT7LDS3w3rJt2i7vE1BaAb/+K8hOkax085PIZr/WwV3Qp5003d1uXfvUefX6h9tkx4E6XeUHCo3Jy5CsjNSBl4Yfd+3xPKE90Fhbe4c0NDYPvAzIY0Fumpw8q0DUeyAgDeps5LRj8qVgfJ7O0p8Uq65tlEVrdktls+fJ4OlTxkhSYtwnlQw+W7lhtyzYZOwuI2phwoHyWoM9hab4ScdNljlTckPTmYde1ETrOJ1fJeKuiRLNttnBPyOjIiNFLQJQdzUR/oRMQC24iIq00j/zD0+4h0zAV0fB/XeDr945HggBq51TgciJNhBAAAEDAhRFAAEEEEAAAQRsJBCp/Y5ixrTxNoqYUBGwv4CVfjNof00ycCugriB3Nbe7PeaEnQmx0XL61DzTqbS0dkj3oFufqytBC/f5njAd2qF6rX6Qnn/CRMkedLW2mpxKSTZ39XZvb59s3F8rbZ29qnmPW2x0lJw6OUdiY2M8lvF2oK+vT15cvEnqmtq8FXN7bNXeagn2r/HPnJ4vaUnmJ13LK4xNuLtNVNv5qWNyJTsrXXtm7r+9JdWydss+w5XTUpMkKSnecL2BCgs2+55w7us7JOouAAN1AvF4wZzJMqMgz/SdG7zFkJTg+Xz4wSUnSVycsdva92nvge37KuTDzfu9dStjtYnmeINtD25w7uINg1/a/vnEcTly3/VXyPVfOkNOm5QtCdGh/2dNTEy05GWbf19uLqmVupYO24+FpwQ6u3ukoi4AXyER7A96TwnYdH+T9m8L9RUe1gmfAbTOWDglEs4pp4wkeSCAgDkBaiGAAAIIIIAAAnYSiIiIMHXBlJ1yJFYErCYQ+t+UW02AeIIu8PGeStlfHYBf/gc9UnMdxMVGyzHaJKO52iI12sRIW3vXkepNLe2ycXvJkdc6nxwpdtyxE0Xdjl/tiI2KlNmj0yTO5MR8c0ubVGqT8r0+bnerFgDMmTVBdWlqq29slg17K6V90EIIvQ3VtndLsFcAZGemiprk0xvT0HLbdvueAB9ax93rT88e7263rn09vb2ys6RatpfW6yo/uFBqcqIkJsQP3qX7eU1to2w/6PJZXi2EqWsI3B0AcpLj5MyZEyQjPcVn36rAIe0cV1e6q+d6tszMNLfFpo1KkFNPmub2mLed6i4bSz/eKaX1rR6LZSXESP6oFImOjvJYxtsB9X6eu8H4Z0uU9jmSa/JrB1rbOkSNrae4Ojq7pbfX/CROdFSUnKV533rNJfLErVfLE7+5Um64fI6cMXGUpy4Dvl8tsho7OsdUuy2t7VJS0yQd3X2m6o+oSlzsO6KGm2T1CPCm0KNEGQQQQMChAqSFAAIIIIAAAgjYSuCiGfli9iJFWyVKsAhYSIAFABYaDCeGoiaciivqpc3ExK5dPGKio2X8mGzT4bqa26SjS5vEPtxCQ1uXLN5Wpk2aGblrwuHK2kN+bobMzkuTqIgIiYmOlGPHZ2l7zf1XW++SNm0Cz1dtNUE4Nj/TVzGPx9UksZoI81jAy4FLZo0WLVUvJfw/NGFMriTExZhuaPveg6brDq44tSB/8EtDzzs6uqSotEo6eo1NNI4blSgnTsgUNcaGOjxcuKqmQdTV7YdfenxQV/93BfBzYvrEHDll1gTdcauJ6rKD1R7jG3pAve+H7lOvv33JiZIxKlU9NbQVl9fKg2+v81pnyuh0yc9M9lrG28HaWpfUtn6y2Mhb2cHHYqKjRF1pP3if3ufqvOvo9PyVBiv21khdi+fjevqJjIwQ9TUns6aNly9ffKrc/rMvyZsP/VzWPH6d/PvGS+Wa86bLmDRzC1j09H/2pEwx+zUT6mdka6u5z3o9sVEGgZEj4GUy3PwaI4vzOTaxwLlDFDhLWkIAAYsJEA4CCCCAAAIIIGAvgc/MmWSvgIkWAQcIsADAAYNo5RSatMnt+gBe1WvFXNXEaMYofVcZu4t/uTYBVtbwya3v+w4dkpKDdbLHyNcADGo4MjJSLjp9qkRrk//q6tgxuemDjhp7WlndIM2tvm9NrfrMNDHpORBNRVWjNJn8mgg10TvQjtHH7u4eOVhR67WamlLIyxll+usN2ts7Zd6OKq996D1YMN78AoC2tk4pLDL+1RJZo5JlwugMvSEOK1dT5xJ1df2wA0N2qKvEqxtahuw191ItCJkwNlsmT9Dv1ehqlW27S811eLhWpNbxxZ8+QSIi1FlzeKfOhw9XbZXmQXcCcVetYFyO5GSmujuka9/23fslLiba8JaYECtj8s0tJHI1tUqDZuspwI7uXtl3oELXIhFPbQzeHx0dJclJCZKTlSanHDdJvnPV+fLon/9Ptr18s7x9+5flG6dOkFitTFSk8TEa3M/g5zMLcga/NPRc3f2kUTMyVInCCIxYAW/vWy8zvd6qWdJyIGD1qDZLBmmPoDzyeTygLy8vp5u+BiiFAAII+ClAdQQQQAABBBBAwGYCM6eNt1nEhIuA/QUi7Z8CGVhZoL6xRdQEoJVj9De2nLREycxIM9VMV3e3dGvb0MoHa1yyq7hK18Spqjt0O+2kqaIm/9XihNxs8wsAyqpd4mrxvQAgKyVexozOHhqG7td7y2qlptHzrc+9NTR1kprkNfeL3J7eXqlr8P71FJNGJcro9ERTk7oq7mJtclM9+rslxUbJpAl5pptp6+yWfQcbDNdPSoyTUWnmrzpft6VY9Nxav6K5U3ZVBWYBwPjMFPnyWdMkPj5WV74qvk3b9kq7jwl4X41dOnuMzJ452VexYcfb2jrkwRc+GrZ/6I60lERJSIgbulv363POnC2Fz99keFuDWM8MAAAQAElEQVTxz5+Y/oyrqG6Ug5Xev3Zi8fKt0hnAuz+4A0lPS5FLLzpDnn3geln+4A/kpitOkfE5aRIX7f8/g06aVeCuS137KmuapLoucF99oatTCiEQQAG13sncT2AzQVh91jVQEoPzHPzcjJkT6gTKdcBCteenq2pioDkeDwuAchiCBwRCIkAnCCCAAAIIIICA3QRmHTvRbiETLwK2F/D/N9+2JyCBYAqUa5MbxRWNwewi7G1/85xjTMfQ2toh6srnoQ2oOwKs3FUu6vjQY25eD9s1fmyeTMpO7r/9eW72qGHH9exQt21fvadayup9T8xfdar5CTB1Ff7OyiZTtyZXeUwcl6tNzqtnxjd1y/mSshqvFSeNy5ScjGSvZbwdLD5Q6e2w7mNnT82RhNho3eWHFqxubJU1++uG7vb5OjUlSXKyzC0i6es7JB/vrpBunV870N3bI729vWL0T156wlE2GaNS5KTj9N9Wqqu7R5at2WW022HlLznveIlUs2HDjnjf8crc5bK7wfdt4EdpeSUnmr+VvRrL8dr7xeg2ZnSW9wS8HK3UzruDDd4/Q+at3iP79ld4aSWwh045cbrcfsNV8tzvvixfPXeGZKSYN1WR5eVmqAfDm7ozRnFlo5TXsgDAMB4VLCMQFRmp/Qxm4i84A+LnJHVwgnJAq7gGZxBxDY4rrSLgVoCdCCCAAAIIIICArQQm56Rov182N0dhq0QJFgGLCURaLB7CcZCAuqp2T0W9lOiYQLZz2uNGZ5oOv629U9TmroE9xQelvFLPhO3w2okJcXL1p4+VqMhISTd59XZrW4e0tPmelFS9H9N/Fb56ZnxTtwiva3AZr3i4Rm6Ouck3Vb29s1t27PU+8ZidmSopyQmquKltT3GlqXpDK02fnC+xMeYWAKiJxvIK7wsdhvY38Do+NkaSTE46t7S2SXFDm/Tp/J2wWvDS3tElRv+cMCFTMpLi+qvFRkfKp2ePl9xs/eeFep8t2rC/v77ZvwqykuX0E48xPBGmzv97X1zus9uMxFiZlJtm+qsofHYQhALdPT2yv9olVc2dXlsv1Y7f9sQCaWnV93njtTGdB9V76VOnzZC7r/+i/P47F8hJ2jmks+qwYuPGmPsKALXwpLy+RVxdxhe9DAuCHQiESaCnt0/7jNf5IR+mGEPXLQ7BscY1OK60igAC9hUgcgQQQAABBBBAwF4CX/3UNHsFTLQIOESABQAOGUgrpqEmkA/4uLrainEbjWlqwWijVY6UV0ZqO7Jj0JO1uytky75K6evrG7TXzVMPu86cM00iIyMkLTXJQwnvu9XEZKNL3y3Zp002b9CsTfq5mtq8B+Ph6MkFWZKVZi4/1WSdq1U2lXq/PfmotGTTE+Cqj/8u3q4e/N4mjM2RmJgoU+2oBQAVVd7zdNdwakKMnDJF9Wtu4UF1TYN0dOqf0FfnutrcxaJ3X0JcjHztghNEff2F3jofrdku1e3deov3l4uJipSzjsntf67+uvjUKTIuT/+iA1VHbYs+3Cg7Kn1fAZ6fkSST89JVFdtsHR1dUlfv/Ss2BpJ5dfkueemtj3R9XcRAnUA8qjuk/Piqc+SBm74knz9hnOEmz5uWI8lJCYbrqQotLe1Sqb1H1HM2BOwrwNX/9h07J0fOeenk0SU3BEa8AAAIIIAAAggggIDNBKZPGWOziAkXAWcIsADAGeNoySzUxHbpQXNXHVsyIQ9BTZqQ7+GI792NTa3SqE1CuytZ39Yl2/eWe7xDwEAdT49zTjhGzpiYIZGR5t7mDVpctTon7/LzMj2F4XP///rxPQHqrqFTpo+R5IRYd4d07aupc0mTj6tvs7PSJTUlUVd7QwupK5p3HgzMV2CM1oyjo8wtAOjrOyTbC8uGhufzdUpinMw5ZrTPcp4KlFfWi5Er+pWXpztieOpj6P7jclJk9gxjX0nx4tx1Q5vx+ToyMkIKslOOlDth5iRtIjj+yGs9T9raO+TBt9dJr45FPumpiaLuRiE2+tPe3inV2ntMb8h3PPeRPPfa0pAvAoiLjZEzT54uj/zhW/L9C2fpDbe/3DmzxvU/mvlL/YzU+xlrpn3qIBAaAa7ODo0zvegXUJP/nJf6vSiJAAJ2EyBeBBBAAAEEEEDAbgIFfsyf2C1X4kXASgLmZgatlAGxWFagubVD9ux39gKAOTnJkpycaHoM6hpbRW2eGliwbIs2geb1ClpPVSUhPk6+fempHo/7OqAWJzRo8fkqp46Pzc9WD6a2g9UuKTnYYKpuTlaa6dviqw537fU+KT42LV6OzUs1vYiivqFZDmn/U335u41KSzF0Vfvg/voOHZKVm4zf4j42JlpyMtMGN2XoeVWtSzo79V9ZrxYLdHX1GOpjaOGrP3eixMXpXxSys7BEluytkY7OHqmqN7cQ5aypuXLasWMlJtrYnRJWrNkhRQfrdJ0hGekpkp8zami6ln6tfgaUafnpDbKkrkVuffqD/jsB9PaG9rb4ERERMnZ0lvzhR5fJ+dNy9YYss6aP1112aMG29k6pb9B3l5WhdZ35OsKZaZFVkAQ8nS8R/QsDx2R9skArSAHQrGUEhp4LTP5bZmgIBAEEgiFAmwgggAACCCCAgK0EpqbHy6Tx+n/XZqvkCBYBiwuwAMDiA2TX8NQtx8vqmmVDeWCufraqwwWnTjYdmjLaW9MiRXWtHtv4eH+9bCs6KGoC130h73sv/ewZ3gt4OKpi266N3RZt81DkyO7vnjVZIiKG/vL1yGGvT7p7eqSo2iXlLZ1ey3k6mJ+b6dcCgN1F5Z6a7t8/KjVRcjPMTyLs2nNADvX5/4voz84eKwU5qf0xmfmruaVdNlUbn2hUV0bn5Ri/rb2KUZ1DczcekION+r/eoa+vT9fV8Kp9d1tMZIR8+kz9V3CrGN9btll6Dx0SdceNDWXmPq+OnzFBxmuTx+5i8rRP3R5/3rIdUu/y7ROhNZKUECdJSeZuNa9VD8t/da522WFwEViJ9nn428cXyj+fXSjq6ng1RqEMfpw2jn+49jKZmqnvq0VOmDnZdHiFlS5ZsuOg6frOq+j/Z6XzTMjIs4Cn8+WQtLR3S3mtuQVdnvvjiHUFPJ0L1o2YyBBAAAHzAtREAAEEEEAAAQTsJXDKjLGSGBdjr6CJFgGHCEQ6JA/SsJiAuqV1aXmNxaIKfDiztYk/s612dnVLY5PvSdmF2gRlT4+Hq2HNdu6jnrp1d1W1vqvyjynI89Ga58Ndnd3S0Gjul/RJsVEyPj9TYmKMXXU9OJpNeysHvxz2XN1yfUy+uQlw1dje/ZWmF2+o+gPb6NxRhm8vP1BXPRYfqFAPhrf0xFjJzDC38EDd3ry9w9jCjspql19XRF8wLVemTdF/RbZLe//96ZWPDbsMrpCSECPHFuRLWqq+CeOBult2FMuHO0ulvadvYJfHx5T4aDlhbIbEG7izgcfGQnSgr++QVDW2SGmzsXNAhVfa2C4/e2Sh3HDPK/Lxpj3iavK8SEqVD+QWEREhxx87Xi4//3hRC0p8tZ2Tne6riNvjavFTbZ25BSduG2QnAggMEgjRhLD2eTGoU54igAACCCAQfAF6QAABBBBAAAEEbCYwc9o4UReZ2SxswkXAEQIsAHDEMFovCTVhvX33AesFFuCIJk0wP/mtbo3e1OT76t83lu2U8opat5EHa2dnd4+4mvVNuk2fOtZ0GC1tHXLA5EKR6Xmpkptq/opoNam4tLDaa+xJifGSmmL+Kx7WFFbKoQDMQ6jbvyfE67+t/dCkCn3c6WBoefU6UpvYOL0gS6Kjo9RLw5ta2KHuPGCkYo+fdwD4yiUnG+lOVqzdKV1+fuXA7IIcOXf2BENfE6EWRnywYa/sq9C3yCY1MV5mTM41lFu4C/f09pp+bw/E/uySbfK9W5+RO5+cL0tXbetfLNSnnSMDx4P1mJ6WLJ+ZM1UKslO9dnHs6HRJSTa28GOgwZ6ePqmpcw28tMijuteERUIhDAQsJeDhvRGIH/CWypNgEEAAAQSsLkB8CCCAAAIIIICA3QTG5meZ/v2y3XIlXgSsJsACAKuNiEPi6e7ulbVbjX/nuN3Snzg+33TIbe0dUlnjewLwYGuXvL9sk7t+grZPXb1dXlGnq/3xY7J1lXNXqK29Sw5W+TZwV3dsfoaMSjM/OV9c4vuq+OSkBElPM/cVAGp81+2vDcgdALIy0yQhIc4dg659hft85zq0of4FAMcXDN2t+7W6fbvLpW8RyUCjJTXNUmHgKwMG6qnHvKQYOeuUGeqprq2rq1teWLxF2ju7dZV3VyguKlJmT8yVAoMLgcoO1sqyjUXiatfXd0JCrKhb07uLwar71AKQlet3+x3ezuoWueelFXLdPa/Jbx98S158e4Xs3lsqXd09frftrYGZU8fIlIk53orI506aKBERXot4PNjV3S2l5aFd2OUxmCMHArBa6UhbPEEgHAIm35A+Q+W94ZOIAggggAACoRCgDwQQQAABBBBAwFYCo+KiZWzuKInSfodqq8AJFgGHCLAAwCEDabU0GppaZf0BcxO7VsvFUzyz81MlIz3Z02Gf+9s7uqWuwfdXAKiG/vrqaukeNuGljgRna3C1yY4i77fHH+h5dF7WwFPDj7XNHbK2yNxXRYzOzZC0lCTDfQ5U2OdjAUBaQoycNDFTYmOiB6oYeqyqaQjYJGVSYrzEmLwSXwX99Ie71IOxTZtHmTTB/FXntfXN4mr2fYeLwUHVtHRKQ1vX4F26n180p0DUOaG3QuG+ctm0r1p6+sxP7GSlJsj5J00WtVBEb79q4nr55mJZubNcb5X+czDL5FcxqE4WLFkvX/ntv+WSGx4L2faVW56V+RsCswjskJbEtvJGeWr+Bvn1o+/JN+94US698XF59Jn3ZPW6nVJeUSO9vYH9mpTsrDQZle598c+k8d4XCGhhe/yvo7NbdplYmOOxQQ4EWED7AAxwizQXCgH1aTG0H8ZyqAivEUAAAQTsKkDcCCCAAAIIIICAvQSOL8iWsVmpEhHB/ze318gRrVMEWADglJG0WB7qtu4t3YGdkLFYinLGzLGirpI2G1dDU7vsOaDvCtC9lS7ZsGXP0V0F6dWhQ4ekRottV43vxQlT0xMk0eSt6fu0idcKbZK83uSEb1pqkiSY7FvRbd5Roh48bskJsTJ1dIbH474O1GkT4IFYtDE1J0Wm5Zn/h1JTc6sU1zT7CnfY8YiICMnKSBu2X++OLaUNsrfaeL/t7Z2ibh+vt5+Bcp86ZXr/RPnAa1+PC5fvkPKqRl/FvB4flZYkJ82a6LXM0IPqqydWbiyURgPnfbx2nufnZg5tStdr9XUsL3y4Q15dulXmr9oZsu3DTfukQecdDnQlohXq1j4zyhpaZe3ug7JwTaH86qklcsXvn5PTr3lYPnvtA/LIf96VzduKpLvH/7sDxMfF+jyfJo7P06Iy919rZ48s32tu8ZO5HqmFwEgVcLcoQFnwywelYP2NcbL+uh4JbgAAEABJREFUGBEhAgiETICOEEAAAQQQQAABmwkUjMuSND++Xtdm6RIuApYTYAGA5YbEGQHtLS53RiJespg2abRERJr7xaSaZK9ytcreev1XSL8yd/VR0QTrRW9fn1RU1+u6Mvq0mWNMX5muDNraOk2lkZMYIzNGZ0qCH7fFX7R6r9e+E+PjZKzWh9dCXg7u2lsurSbzG9xsSmKsJPuRZ119k5j5E6Wd2wUT8s1UlZaWdjlY3SDdvX2G6zc1t0mPwcVDSZrP7JmTdH+fVPnBGvlgW4k0dui7Bb+7JCIjIvrvODBp4mh3h93uU+f8psJyeWLhVrfH3e2M0vqZnZ1s+lZZasFBXVNbQL6Kwl184dzX1N4lVY2tUlbjksVbDsiP//W+nPCDh+RXdz0r1TUNorz9ie9zx4+TMaOSPDahvprD40EfB/aVVEpnj/H3h49mORwIAe09J+Jp0jgQHdCGNQQCPcbm/j1oDQuzUYQi50CPk9lcqYcAAgiEX4AIEEAAAQQQQAABuwmMG5MtKSkJdgubeBFwjAALABwzlNZKZOHKndYKKAjRqO++V5OAZppWV+WWV+r7jv2B9p9dvU9KD1YPvAzaY682KVWqTZAGrYMANHzMxBw5YfoY0y3V1btkbZX3q9Pj42MkLyfDVB9q4nFfRYO0d/l/JbKpAAJQ6aoTx5pupaOzS5pb9C9uGdyRupV73yFjv/CfNX2CjEpLHtyMx+dqbDbvLpPC/VUey+g5EB0dJafPmaan6JEyXdr58MFK/ZP/qmJUVIScOE3/IgNVZ6Rv/5i3WS783t9l1brg/RxKjInSfc65G4/m5lZ3u0fYvlBMHpogNfj5Y6IHqjhSQM/PLYue86bHQ0/OphunIgIIIIDA0QK8QgABBBBAAAEEbCUQGxUpuZlpou6yaavACRYBBwmwAMBBg2mVVNo7uuQFbbLaKvEEK46srHStaXO/zO3u6ZXiA8YmINs01yUrtml9qv+Ct6nbr5eUBf/W1OoiyxhtEs1oJvHaxOtxk/Nl/Ngco1WPlN9TfNDn1cGxsTGSmZF6pI6RJx3aWG08UC8tneFfAJCUGG8k9CNlzzhh8pHnRp+0tHZIbUOz0Wr95esamqSry9iV+epc0JunWpjw/oYiKax09fc3+C+1OEBtg/d5eh6l/SN26mRjiyTUwppnF2z01KRt9k/OS5OTp+bJqPhov2M+dny2XHHOLPnCucfJCZPMv6eHBrKlplUeeH7p0N2GXre0dor6rHZX6dSJGZISF+3ukK599Y2+v2JFV0O2LsTkoa2Hj+BNCNj1nDf3b13dQEFuXnccFEQAAQQsLUBwCCCAAAIIIICAvQQmZ6fItPx0iYxkCtJeI0e0ThLg3eek0bRILiWllRaJJHhhHKNNgI3OShM1iW2ml56eXqmqMfb9420d3fL2it3S3NwmYqZTnXU6u3tl5c6DukqrK5r1TpgObTAiIkLG5WXI5Bz9k+yR2i+JT5yQKVd/9iRJS00a2qTu1x+t2SXeLvKM0jo6YUKW6RWK9Y3N0tLWoTsebwWbW7uk2Y+vEsjJHiUXnjDeWxduj804Zpzb/Xp2Vtc1SVFJjZ6iw8p0a+dfX19wJknUuVpUUiWrNuwZ1q/a0dHZLe3t5r6WQtX3tb00d6WUNgevfXf9x8XFmP6ajqHt5aUlyNfPP07+ft2l8tivviT/d/GJ4s8ftZDgtu99Rl7607fk5Tu/LQ//4gr52nnHSW5KnD/NHqkbFRtz5LmZJ9vLGsTl4b03Ki1JoqOizDTbX2d0Xmb/I38hYEYgUvsZFRtj/vwz0yd1RrJAcH4mHxENcvNH+uEJAgggYGcBYkcAAQQQQAABBGwmMDo3XUbnpNssasJFwFkCLABw1nhaIpuiYn2Tx5YI1mQQJ0/NlbQk85NUbZ09snhrqaHee7UZ610H62RH4QExVNFg4camVtlSWq+r1qq91dLd26er7NBCERERMnVcjnz+rGOHHvL4OiEuRn7+lbPl5NlTPJbxdaCltV3mrS8Wb7eZj4mKlHNnGbu6e3C/ja4WaQ3QAoCyhlYpqzd3O/2BmG7/4edkXLKx83X82OyB6oYe1ST7wcZW2VvTZKjeQOGqWpd0dHYNvAzoY3d3j2zYdUC2HnD/9RvdXT3SafDuA3oDLK+okUfmrtdbPGDl1J0RLjl1imSlJphuM16baLz63GPl3p9fLvf8/Aq59LyT5MTjpshPv3ORzMhNNtVutnY+/uBzJ8lFZ8wUdbcN9ZUKZ8yZrrV/udz7s8vkyjOmSpofdxiIiIiQH11xhqnYVCV1DlY2tUtnb3BmpqZNypdTJmWprtgQMC6gnZbqs9Z4RWoggAACCCCAgB0FiBkBBBBAAAEEELCbQFZmqqjNbnETLwJOEmABgJNG0yK5bNttbGLbImEbCiM7I1ViY6IN1RlcuN7VIiW1xm8BXVTRKG+u3C29JifdB8fg6Xl5Ra2nQ8P2lza0iaupddh+vTvUVfw//OJZcvEpvif0PzczX16/61ty2YWn9E8Y6u1jaLkdu0ukqGr47d8Hl4uMjJT8nFGDdxl6Xq1NYjcF6E4N7T19UqOdL13a5LWhIAYVPmn2FPnbzy/VPVl72vh0GTM6Z1AL+p+qu1tU1jZJW7e5hSEtrR3i6bbr+qNwX7LB1SqvLVwvrd297gsEce+bCz6Wcldg7gphJMyIiAi58sI58tUzp0pUZISRqjI5LV5+cdmJ8tbd35F7brpKrrzoZMnPzZDIw+3k5WTI9y8/3VCbA4WPmzpGvnHpGUfdySMiIkLUlfFXXXyq3P+br8pTN39Zvn7GpIEquh+npifI4zdeJqfOmaa7ztCCahGP+rqIofsD9XqMZvejK86UvMTYQDVJOyNGIKJ/AVu39rNBX8rG3vf62qSUiFlXs/WEPwgggAACI1eAzBFAAAEEEEAAAdsJZKSniNpsFzgBI+AgARYAOGgwrZLKA+9ts0ooQYtjwthcSYg3P3GjrgY2E5y6Pf+O4gqpqHJ/BbOZNofWKSqpGLrL6+vS8mqvx70dVBOJM6aMlWfv+JY89+sr5LxJWUcVV5Nj3/3UVHnnT1+Tl+6/Ti48Y6YkJBi7kv2oBrUXby/ZInWN3hctREVGytSC0Vppc/8t21UhO8uNfcWDt55q61zS3m5+8lgtVrnykjNk3j+vk2d+ean89oqTJPfwFeHx0ZFy5Ylj5ZefP14eu+6zsvaxn8jCJ39peoGLuoK+str8+dnW3hm0BS5b95TJwm3l3qiDckxNJN/9xjpTbXdpk3wvrC4yVXeg0ijtH9x33vhleeZXl8vsrKSB3W4fM+Kj5WunTNTej5fLB0/9Qu666Wv977vc7FHDvkogKjJSvnjhKXLuVGOLRSbkpMmfr7lIxuZnSUTE8MmwmJhoGZ2bIVdcMEee/PP/yb5Xfisv/PYK+dlFM2VaTrLbuNXOkydkyH3fP0/ef/J6+c4XzpY4P74CoLK6QWrrzd3FQsXia1NfzfCNKz4lL955tfzw3GMkM2wLAYb7+4qd4+EWOOQjgIExHXj0Vd5Hcxz2IDDgOuDsodjA7v7POlV2oN7AAR4RQAABBBDwJcBxBBBAAAEEEEDAXgKj0xLkzMk5EuXH12faK2OiRcCaAiwAsOa42Daq/aWV0t7Zbdv49QQepf0SNzc73a+r0Iv2G5tkHxzXrr0HZevuUgnW7X937jE2Qbp2857B4Rl+HhERIZnaBOXXv3CuLHn+d9Lw3u2y78VfSeXbt0jFkrvlqXt+LJ+/4FRJSU5wO1lopMM9+8pl6a4yafNxBXicNimen5dppOkjZTs7u6S5pb3/Cs0jO/18UnSgShpd/n0NQFRUpEwYkyNXf+l8ues335TKhXfJodX3Sfvyv8srj9wof/39d+SH37i4/+sVUlMSTUfc3dMrNXXmJ06XFlZLVZP5xQ6eAu/rOySvzFstvdqjpzKHRPvfocBPzry9aI00Nrd76tbn/raObmlq9r5oxVcjqSlJ8rUrzpWVL/1O1j16rbx121Xy0DXny73fOUfevu3LMv/Or8uuZ2+Qordulecf/Ll8/QuflnFjsvsn0SMiIjw2Pzp3lHz10jMlVnvPeCw06EBSXLTc+e1z5dQTp/l8P0dGRkp8fKwUjMuRr15+rtx/+w9k19t3SOPCO6T45V/3f06ozwq11bx7m6x96Ra5/oeXyXjtPI/y4/9gqM/Wwv1VcqDC81ehlFQ0SIcfd+VQJGqBwrlnHCeP3X2t1Gqfder9qLbelfdKzbu3yoPXfEbGpieookHcBp3vXsY5iAHQtBmBQcN2dHX1Xh04OPB4dAldr/yoqqt9RxXSidX/s0VnWUf5kAwCCCCAgN8CNIAAAggggAACCNhMIC0lQSaONfe7dZulSrgIWFog0tLREZztBErLaoJ29a5VMAoyEmVMepLPyStv8e7WJvG9Hfd2rLC6WZZtLZHWtsBPkqp+N+4xtjjhpUWbpaOjS1UNyJaeliIFE/MlNycjIO0NNNLV1S3zlm2VXcVVA7s8Pp5dkGl6gYe6gr2pxb/J+qGBrd5aKnsOVIuaxB56zGqvW9o6ZcteY+fQ0Bx6ewN/i361OOmx97cP7eqo1+oc6egM3LmsGle3kn/43U3S3G6+3bb2DtlXUqma83tLSkqQOccfI5ddfKb85HuXyg0/+oJcevEZcvFnTpFpU8ZLelqyoT5iY2Pk/JOnyGdmj9dV7ycXHSdfvuxsXWU9FUpLTZaJ4/P6PyfUZ4XasjLTPBU3vF+N2UfbDkiZl69s2FDukoaW4HwGR0ZGSFZmupx20jGSk5liOH7TFfonKE3XpmIoBSI8dRagCWaP7Xvq1+77nZ6w0/Oz+/lH/AgggIB3AY4igAACCCCAAAJ2E0hOTui/u6fd4iZeBJwmwAIAp41omPPZs79CeoIweRfmtI7qvmBMhjYpY2yS7KgGtBcrd5Vrf5v6r7/S2i375GBVQ//zQP6lrjJetNPYROPqkgZZtW5nIMMIeFvqit6de8rkjY+2S12r74nYs+dMMh1DfWOzqNuHm27ATcXKti5Z8vEOCfTktJuu/N5V42qT5YW+F1l466jB1RLwxQ5Pv/qhty77j7W1d0pLa2AndT/eWChVNf59HURNY6ssXlto2c/WCWOy5eKzZklmSny/o6e/zp41Tm685jJRt/j3VCbc+9Vnxe79VbJ88z6foZj9KhefDR8ucKhP3ZHi8AtLPzC5GPDhCdA8fsDjcmyDoQIP13slVPk59gQhMQQQQCCcAvSNAAIIIIAAAgjYTiA5MUHycjNtFzcBI+A0ARYAOG1Ew5zP0q1l0unj9uphDtHv7tXt/9NTzd8iXU2yr9nv+dbS3gP839G1hRWyZU+5BPpK6f0HjE3+/y8akb+/uEzUVbMDr632qGJ7Yf4aWa+56YntmEn5eoq5LeNqapea+ma3x/zZ+dqyHVJSXuNPE0Gvqy4gbmgwf/v/gQDbtf0ClWMAABAASURBVIl4bepz4KXfj2qi9rF5G/1ux2gD6r0+f/VuqahvMVr1qPKNrZ3y3roiqaisO2q/VV7ExcXK5efMkhOnjvYY0vHjM+SvP/685GSneyxjhQPqzirvLtsim4p9v9e27tgf1JBLK+ul3uXfVz94DjCQE5FMLnp2NnkkkMNjMgSqBUOA94o+Vd4A+pwohQACI0OALBFAAAEEEEAAAXsJxMdEycmTsiUxIc5egRMtAg4UYAGAAwc1XCk1uJpl18EGr9+xHa7YAtlvemqS9gPM+5Wu3vorLvHj9uiHG27q6pV1W4uko7P78J7APJi9cn3Z9jJZsnxzYIIIcCu9vX2ycMU2eWrhJmnRuThlwthc01GU1DbLjrLA352hsNIlDz290HRcoal4SIpNLiIZHF9DY7Ooq58H7/Pn+aIPN0mljjs/+NOHu7o7CktlxZZiadd53rlrY2Dfut3l8tZHO6SnJ/BfjzDQhz+PY8dky9fOP06y0xLcNvO9y86QE2cVuD1mpZ3b9pTJvxds0BXSv+ZtlM6uwH4GD3Tc19cnO8sbpNLVPrArwI9MRAYYlOYMCzDJa5hsxFTg82nEDDWJIoCAbwFKIIAAAggggAACNhNIjIuRTx03zmZREy4CzhRgAYAzxzUsWR0oq5aWIH0vfVgS8tBpZkaapCSbvwNAWUWth5Z97x5cQk0+Vdb5f7X14DbXbSka/FL385aOLrn3tdWyt9i/rzbQ3aGBgivW7pCf3j9Xapr039p92hRz/0jp7umRg7UuaeoIzqTgfz7YIYuX6ZucNEAUsKLq9um7ivw/BxqbWqVP3U4gAJE1uprlwXc3SqinE9RdDBatL5ItJYG5ar+hpUPeXrJB9hQfDIBK4JuIioyUc+ZMlay0JLeNTy4YLXGxMW6PWWVnh/Y5dvM9r0l5vb6r7ourm+SD5ZuCEn5bW6dU1DVLZ09fUNo31igTtca8RmjpCHWeqE1v/qH+VNYbF+UQQAABBBCwjgCRIIAAAggggAACdhOIiYmWiWNz7BY28SLgSAEWADhyWMOTVNnBOmnVJi3C03toeh2XniAz8lMlMtLIL7mPjm3VusKjd+h/dVRJV1uXbNxmbsL+qIYGvVj88d5Br/Q/VXO1W/ZWyL9f+UiaW9r0VwxiSTUZvXrdDjn3+ieltkl/TJ+bniPqHypmQuvs7JbqmsBf/T8QS1t3r3z+9y+I2a9qGGgnWI/qPCgurfG7+UBN/qtAlq/ZIeU1LvXU59bd0ytdAbqiu7yyTlZt3CNdvYGbwF20pVSeeGO5Zb9uQ30liToH3EEv/mijNDXrfx+6ayOY+9TnxU9/96h8sLfKUDe3PvCOdHR0Gqqjp3CT9jla7wr8V4no6Xt4GT0TteZ/Jg7vjz0hEeifsDfRU389N+Pd/+bXc66Y6JMqCCCAAAIIjEwBskYAAQQQQAABBGwnEBMdJaPzsmwXNwEj4EQBFgA4cVTDkJOaPNlRXC2uFv1XWYchTL+7zM5IlvF5o/xqZ+Nec9+zLzK823+/9pGoW9wPP2J8T1tbh6yrajFe8XCN5q5e+c/7m+X5t1ZIq9bW4d1heVBX8r63bLN89ldPG+5/xuR8w3UGKqjbgdfUNw28DMpjV3eP/PSO56WwqFzUbcKD0onJRlVsr28sM1n7k2o7dpcF5Fb3be0d8s93N0lVo76J50ZXq9TW+z/pqm7Tv3zrfpm/seSTpAL07N7X18gjLy+VltZg3RreeKAdnV2yYds+ueOReVJSUe+2gfveXCc33/eyFO2vkJ5e63yNgfrZVd/QLH9/4h15csU+t7F727mmslnueXxuwL8KQH2GugwsXPIWY2iOMfEbGucA9tI/YW+ivf56jLcJOaoggAACCCBgUIDiCCCAAAIIIICA/QSyUhMkKzPNfoETMQIOFGABgAMHNRwpqQmgzeUN4grSrc/DkZO7PtNTkyQny/wPsLb2Tvlgr8mvAJDhf+Ztq5DdRaXDD5jYU15R6/eE8sGmDvn7Sx/Jq/NWS2OT+cUEJsLvr9LXd0iqahrkmbdXyA//9oY0mbgjxYmzCvrbMvNXS2uH7CkO3AIPdzFoKcr7O8rl5vvflC07S0RNNrsrF4596zYF5u4W3QGaIN6yY78crArMLfiNeDY2tcqiZVuMVDFU9uYnF8u9zyzqP9cNVQxwYTV5vq+kQp5+fbl8947n5bkVu6Xdyy3rH563Wa7+zRPyyqL1UlPbKKp+gEMy1Fx3T0//Qppb7n9Nbn3mI0N1Bxe+f+4GeXXhWlGLqAbv9+d5TX2zlFc1+tMEdRFAAAEEEEAAAQTsLEDsCCCAAAIIIICADQWuuXCmDaMmZAScKcACAGeOa8izUldQulwtIe831B0mJSVIWlqy6W73a5NlZie9PHX6kjbZ7emYkf0lZVWiJtCN1HFXdk91s9z59BJ5+OlFQb0d/tC+2zs6ZdX6XXLXo+/KH55cJGW15q7Ez8s2f4eHxpYO2VkevK8AGMi5s7dP5m/YJ7956B1ZuGKrqAU4A8dC/djX1yc1dY2y+KPNcsdTCwPS/ZaSOunRcvSnMXU+LFpTKPsOBn88hsa5vbBUFq43fjX50Ha8vb71Px/Irf+aKxu2Fkl3d4+3ogE/1quNTUVVnbzy7iq58b435OZH54saMz0drd5fL9f+9XW5/dG5snTVdmlrD89dY5qb2+SdDzbJjf94Q575QIujy7xhratNfvf4ov6FDerKfT0O3sqonxFldS2yv9rcZ5i3tjmGAAIIIIAAAgggYA8BokQAAQQQQAABBOwocPwM8xfX2TFfYkbAygIsALDy6NgotvKKOqmqddkoYnOhJibESWpyopj9U65NmqnJHRP1PVZ57sOdUqm167GAzgO7iyoC9nUCahHA319dKT/888uyZPnmoE5Q9/T0yPZd++Xvj8+Vn//jLXnyvU1S6WrXmfXwYqPzM4fv1LFHjWt5TaOUu0IzodnW0yfvbSyWXz78rjz89HtSXlGrI8rAFWluaZO1G3fLnY/Pkx/c9bL87B9vyqItgbkbxc7KJulRtzrwI9ySsmpZvrlYmjv1T+y2d3ZLa3uXH73+r+oL76yU2vbu/70I4t9PLdgkv9Tcn319mfYZUB/0K+rVFfPqjiP/1M63H9/9itz00Fx5c/UeqevQb6w4XG2d8vi8jXL9/W/J7Q+/LUtXbhH1tR3qWLA3tVhi1dodcsv9r8uvH5kn767bZ+gc8RRfSVWj/PE/i+Xh5xdLtfY54Kmcnv3dPb1SWd8sTV29eopTBgF9AhER+spRCoGwCHB+hoWdThFAwMoCxIYAAggggAACCNhSYOL4XFvGTdAIOFGABQBOHNUw5FR8sH5E3K640dUi1bWNpoSbmlvl7cVbTF7Z7LnL/XWt8vI7K6S9vdNzIR9HSsur5eWVhdIVoFuvq+4atEnBt1fukh/87Q353h+flfWbCwN6pXJrW7ssXbFZfnHHs3LVH56Te15bLeuLqqS1279Js+KSChW+4U1d+btw6UbD9fytsONArdz14nL5fzc9KU88956YjV9PHA2NzbJu02555OkFct5PHpFv/Oll+duLy+TtFTtlR7m594Wnfld8vM3TIZ/71a3Y5y7fLit3lfssO7hAaUObLN9WIuq9Oni/keevv7tcXlxRaKSK6bLdvX3y4Y5y+e1T78t3//C0vPTWR1JbH/iFWPUNTfLeknXy4z8+I1+8+Rm57dkP5e1Vu6W0sd107OouFltKauWht9fI9//6upxz7UPy1oKVUnawxnSb3ipW1dTL/MVr5ILr/infuutVeWzBRtkb4LtDFFc0yN0vfiQ/uu3pfq+urm5vIXk81tnZFfavd/AYnBMPHHJiUm5yOmTFRM1M+pqp48aDXRYTsOL5aTEiwkEAgREmQLoIIIAAAggggID9BKaPSpBcP+6ua7+MiRgBawtEWjs8orODgLqisrCyUSpaOu0Qrl8xLt6wT2Z84x4ZdcHNhrfxV/xJHlu8TXrNXNnsJWrV3q//u0zyL73NcEwDecz65r2yYkeZBGN+oLjKJS8v3Safvv5JueKnD8hrcz/SJvmqvWTk+ZCaHPxg+Ub53V+elTlf/Yt8/nfPySOLtshObRLc1WHsKmRPvXz59pdNOY69/HZ55L0tnpoN6v761i7ZXFQp1/1rkZz9fw/JtTc/Ju9/uF7UxK26M4GZztW5oBaGfLx+pzz+zHz5+k/vl5ma+Xk3PCW/ePx9Wb+7TPaU10tzkK50/+qfXjU1DuqcHn3ZH+WWpxZLS4exCdjOnj6577VVot6rqh0z29V3vyWBOhf1jFuvNlBVrnZZuKVEvnfvOzL5qr/Ijbc9KavWbpdGV7OeJoaVaW5pk20798lzry6Wb1//gBRc+Wf54h9flv8s3io7SmqkvrVTAvUx1trVK/sqXbJ2Z6l8/c9vyMyr/y6fueY+efnND2X7zmK/Fg0dKKuSRUvXy423/0fO/M59cuXtr8pHm4plrzZR366N9bDEA7CjXvs5+PaG/f1eV1xzr7z4xlLt807/ooY+bTw3bd8vry/cEIBoaEKXQFjmk8PSqS4Oc4XM5nN40vfwg76+DRXW1ySlEEAAAQQQsJoA8SCAAAIIIIAAAjYUuHDORImKirJh5ISMgDMFWADgzHENaVbqyufa+qagTB6HNBEdnanvJW9q65TGlnbDm6u1Q7p6+3T0MryIrz0d3b3iaukwHNNAHiontZDAVz9mj6u2W9q7ZN7mUrnyT6/LuC/+WU7/wq3yqz/9V/717Hz598uL5fX5q2T52p2yakNh/2u1T2233fuifPcXD0rCp27S6t0l59/0tNz15nrZXd0krdoEr7+3ih+ak2pzwMXIo/LvCtKk4tAYPb1W50F5Y5v8a8lOufDXz0rm526V86++U352yxPyz//O63d9+Z3lsnT1tn7nd5es69+nnNV2+z9ekp/+/nE588o/SuQZN8j4L2nj9JPH5JqHF8oL6/ZLhda2GkfVj6cYArW/rbNbjPgPLqvGoqPL3IKQTvVe0t6rg9sz8rzdZL/+uqkJedV3kxb7vQu2yZnXPSGjPvsHOe3rd8mv7tTeZ88s6B/rZ19f2j/2H2nvtVfnrezfp8b+gX+/I9fe/KicffVdknrB7+S47z4oV98zV55eXSyqTTUegX6vDc25rbNH1GfRki0H5Ct/eVNmffcBiT37l3LJd/4sN9z2lNz3xFtH4l2wdIOWx+7+zwwVv9oefXaB/ObPT8u3b3hAIk6/QSZc+Re56DfPyr3zNsu+uhZROYRi6lAtylB9zd9VKV+7+63+z60zr/6z3Pr3F+Tx5xf25zD/g/WyYt1OefO91f2v//n0PLn+1iflpEtvkXN+/rjsqm0dysNrRwnoORPNTqoPgVJdqW3I7sC+9LODAKUa2Jz0tGbbwPUkF+Qy2AUZmOYRQMDmAoSPAAIIIIAAAgjYUeCc0461Y9jEjIBjBVgA4NihDV3DXmS8AAAQAElEQVRiTS1tUlndELoOR15Pjsz444om+dvcTXLtQwvle/fOlS/98WU5+7rH5MwfP9L/Wu1T2x9f/lj+s3KfdPT4d2t/RyLqSGppUZ08uGi7/OSRRf2uX7nzNTnv+if7nT9/83P9+5Sz2m59cbU8/P4OWVUW2Nv56wiTIkESWLOvRv72zia59uH3+sf6m399q3/sz9Hea1fd/kr/PjX2P390ifxryS5Zvlf/1epBCnlYs/N3Vcs/FmyVXzyx9Ei8n/vNM1oe/+r/zFDxq+1HD70nd7+1UZ5eVTysjXDvWLW3Wm5/ZY1c88D8/hwu+e2z8qmfPiZfuPWl/tc/+eciuf+9bbKZif9wD5WF+vdzUn0gEzXPqraB1459DHWSqr8AjVHAx0TFpraANxzABq1qF8AUaQoBBBAwL0BNBBBAAAEEEEDAlgLHzSiwZdwEjYBTBVgA4NSRDWFe5TVNsmlvZQh7HGldkS8CCCCAAALhFrD6hGK4feg/vAKHJ5QPPwQ/lpB1ZCIVFZvaVFXet0qBDQEEELCXANEigAACCCCAAAL2E8hPiZfReZn2C5yIEXCwAAsAHDy4oUitr69P9lc2SmGlKxTdjcw+yBoBBBBAAIGwCwxMKIY9EAJAwLMA891DbHjfDgHhJQIIIGB9ASJEAAEEEEAAAQRsKHDujHyJj42xYeSEjIBzBVgA4NyxDUlmXd09UlldH5K+Rmon5I0AAggggAACCDhSwNT8dKBm+QPVjk1GxpS10dxGmKlRHsojgAACOgQoggACCCCAAAII2FFg5tQxEhnJdKMdx46YnSvAO9K5YxuSzLq6eqS8ojYkfY3QTkgbAQQQQAABBBBwpoCp+eJAzWQHqh2bDE2/df9fQQx4hJkGUZKmEUBgxAqQOAIIIIAAAgggYEuB6VPHSURksP8/py1pCBqBsAmwACBs9M7ouKOzW4oOVDsjGUtmQVAIIIAAAgiEUoD/sxZKbfpCILQCaoKe93hozekNAQQQMCJAWQQQQAABBBBAwH4C6v9lTpk0RiIj1DP7xU/ECDhVgAUATh3ZEOVV1dgqb64vCVFvI7AbUkYAAQQQQCCkAmqCMKQd0hkCCIRUgPd4SLnpDAEEEDAiQFkEEEAAAQQQQMCGAhfNHC1ZyfE2jJyQEXC2AAsAnD2+Qc9ub3F50PsYyR2QOwIIIIAAAggggAACCCCAAAIIOF+ADBFAAAEEEEAAATsKTJqQI4nxsXYMnZgRcLQACwAcPbzBT664pDL4nYzcHsgcAQQQQAABBBBAAAEEEEAAAQScL0CGCCCAAAIIIICALQXG5GVKfFyMLWMnaAScLMACACePbghy27GHOwAEj5mWEUAAAQQQQAABBBBAAAEEEEDA+QJkiAACCCCAAAII2FNgTH6WxHEHAHsOHlE7WoAFAI4e3uAn9+a6/cHvZKT2QN4IIIAAAggggAACCCCAAAIIIOB8ATJEAAEEEEAAAQRsKDB7XIZMH5cpUZFMNdpw+AjZ4QK8Kx0+wMFMr6i4XOpaO4PZxYhum+QRQAABBBBAAAEEEEAAAQQQQMD5AmSIAAIIIIAAAgjYUWDSmAzJHZVsx9CJGQHHC7AAwPFDHLwEN2zZG7zGaRkBBBBAAAEEEEAAAQQQQAABBBBwvgAZIoAAAggggAACthTIzkyT1JQkW8ZO0Ag4XYAFAE4f4SDmt2Ebt/8PHi8tI4AAAggggAACCCCAAAIIIICA8wXIEAEEEEAAAQQQsKdARnqKJCcl2DN4okbA4QIsAHD4AAcrvd7ePlmwvjhYzdMuAggggAACCCCAAAIIIIAAAggg4HwBMkQAAQQQQAABBGwokJ4YKwX5oyQuLsaG0RMyAs4XYAGA88c4KBnWNzbJpoOuoLRNoyIYIIAAAggggAACCCCAAAIIIICA8wXIEAEEEEAAAQQQsKPAlNGj5KTJeXYMnZgRGBECLAAYEcMc+CT3FJUHvlFaHBDgEQEEEEAAAQQQQAABBBBAAAEEnC9AhggggAACCCCAgC0FRqUlS15OuvAHAQSsKcACAGuOi+Wj2rW3zPIx2jdAIkcAAQQQQAABBBBAAAEEEEAAAecLkCECCCCAAAIIIGBPgZTkBMlITxH+IICANQVYAGDNcbF8VPOX77J8jLYNkMARQAABBBBAAAEEEEAAAQQQQMD5AmSIAAIIIIAAAgjYUCApJlJm5KRKUlKCDaMnZARGhgALAEbGOAc0y0ZXi2ysag5omzT2iQDPEEAAAQQQQAABBBBAAAEEEEDA+QJkiAACCCCAAAII2FEgNSlejj8m346hEzMCI0aABQAjZqgDl2hFVZ10d/cErkFaGizAcwQQQAABBBBAAAEEEEAAAQQQcL4AGSKAAAIIIIAAArYUSE6Kl+lTxtgydoJGYKQIsABgpIx0APPcV1IlHZ3dAWyRpj4R4BkCCCCAAAIIIIAAAggggAACCDhfgAwRQAABBBBAAAF7CiTEx8nY0dn2DJ6oERghAiwAGCEDHcg0N+4sk7b2rkA2SVsDAjwigAACCCCAAAIIIIAAAggggIDzBcgQAQQQQAABBBCwoUBkRITMzE+T1JREG0ZPyAiMHAEWAIycsQ5Ipi2t7bJ+f6208RUAAfEc2givEUAAAQQQQAABBBBAAAEEEEDA+QJkiAACCCCAAAII2FEgOipCzpwxRiIjmV604/gR88gR4B06csY6IJnW1TdJbXOb9B0KSHM0crQArxBAAAEEEEAAAQQQQAABBBBAwPkCZIgAAggggAACCNhSQE38T5+cb8vYCRqBkSTAAoCRNNoByLW6tlHUXQAC0BRNDBNgBwIIIIAAAggggAACCCCAAAIIOF+ADBFAAAEEEEAAAXsKREZGyPSp4+wZPFEjMIIEWAAwggY7EKnuKa2VmobWQDRFG0MFeI0AAggggAACCCCAAAIIIIAAAs4XIEMEEEAAAQQQQMCmAnmpCTJ2dI5NoydsBEaOAAsARs5Y+51pT0+vrC2qlnIWAPht6a4B9iGAAAIIIIAAAggggAACCCCAgPMFyBABBBBAAAEEELCrwNfPmmrX0IkbgRElwAKAETXc/iXb2NQidQ1N/jVCbU8C7EcAAQQQQAABBBBAAAEEEEAAAecLkCECCCCAAAIIIGBbgeNnjLdt7ASOwEgSYAHASBptP3NtaGyR2jqXn61Q3b0AexFAAAEEEEAAAQQQQAABBBBAwPkCZIgAAggggAACCNhX4JjJY+wbPJEjMIIEWAAwggbb31Rr65ulsoYFAP46uq3PTgQQQAABBBBAAAEEEEAAAQQQcL4AGSKAAAIIIIAAAjYWmD51go2jJ3QERo4ACwBGzlj7nenOCpdsPFDvdzs0MFyAPQgggAACCCCAAAIIIIAAAggg4HwBMkQAAQQQQAABBOwq8KPzp0tsTLRdwyduBEaUAAsARtRw+5fs9y49TQ6tvo8t8AaYYso5wDnAOcA5wDnAOcA5wDnAOcA5wDnAOcA54PxzgDFmjDkHOAc4BzgHOAc4B2x7Djxy1//5N8lEbQQQCJkACwBCRk1HCHgSYD8CCCCAAAIIIIAAAggggAACCDhfgAwRQAABBBBAAAEEEEAAgeALsAAg+Mb0gIB3AY4igAACCCCAAAIIIIAAAggggIDzBcgQAQQQQAABBBBAAAEEEAiBAAsAQoBMFwh4E+AYAggggAACCCCAAAIIIIAAAgg4X4AMEUAAAQQQQAABBBBAAIFQCLAAIBTK9IGAZwGOIIAAAggggAACCCCAAAIIIICA8wXIEAEEEEAAAQQQQAABBBAIiQALAELCTCcIeBJgPwIIIIAAAggggAACCCCAAAIIOF+ADBFAAAEEEEAAAQQQQACB0AiwACA0zvSCgHsB9iKAAAIIIIAAAggggAACCCCAgPMFyBABBBBAAAEEEEAAAQQQCJEACwBCBE03CLgTYB8CCCCAAAIIIIAAAggggAACCDhfgAwRQAABBBBAAAEEEEAAgVAJsAAgVNL0g8BwAfYggAACCCCAAAIIIIAAAggggIDzBcgQAQQQQAABBBBAAAEEEAiZAAsAQkZNRwgMFeA1AggggAACCCCAAAIIIIAAAgg4X4AMEUAAAQQQQAABBBBAAIHQCbAAIHTW9ITA0QK8QgABBBBAAAEEEEAAAQQQQAAB5wuQIQIIIIAAAggggAACCCAQQgEWAIQQm64QGCzAcwQQQAABBBBAAAEEEEAAAQQQcL4AGSKAAAIIIIAAAggggAACoRRgAUAotekLgU8EeIYAAggggAACCCCAAAIIIIAAAs4XIEMEEEAAAQQQQAABBBBAIKQCLAAIKTedITAgwCMCCCCAAAIIIIAAAggggAACCDhfgAwRQAABBBBAAAEEEEAAgdAKsAAgtN70hsD/BPgbAQQQQAABBBBAAAEEEEAAAQScL0CGCCCAAAIIIIAAAggggECIBVgAEGJwukNACbAhgAACCCCAAAIIIIAAAggggIDzBcgQAQQQQAABBBBAAAEEEAi1AAsAQi1OfwiIYIAAAggggAACCCCAAAIIIIAAAs4XIEMEEEAAAQQQQAABBBBAIOQCLAAIOTkdIoAAAggggAACCCCAAAIIIIAAAgg4X4AMEUAAAQQQQAABBBBAAIHQC7AAIPTm9DjSBcgfAQQQQAABBBBAAAEEEEAAAQScL0CGCCCAAAIIIIAAAggggEAYBFgAEAZ0uhzZAmSPAAIIIIAAAggggAACCCCAAALOFyBDBBBAAAEEEEAAAQQQQCAcAiwACIc6fY5kAXJHAAEEEEAAAQQQQAABBBBAAAHnC5AhAggggAACCCCAAAIIIBAWARYAhIWdTkeuAJkjgAACCCCAAAIIIIAAAggggIDzBcgQAQQQQAABBBBAAAEEEAiPAAsAwuNOryNVgLwRQAABBBBAAAEEEEAAAQQQQMD5AmSIAAIIIIAAAggggAACCIRJgAUAYYKn25EpQNYIIIAAAggggAACCCCAAAIIIOB8ATJEAAEEEEAAAQQQQAABBMIlwAKAcMnT70gUIGcEEEAAAQQQQAABBBBAAAEEEHC+ABkigAACCCCAAAIIIIAAAmETYAFA2OjpeOQJkDECCCCAAAIIIIAAAggggAACCDhfgAwRQAABBBBAAAEEEEAAgfAJsAAgfPb0PNIEyBcBBBBAAAEEEEAAAQQQQAABBJwvQIYIIIAAAggggAACCCCAQBgFWAAQRny6HlkCZIsAAggggAACCCCAAAIIIIAAAs4XIEMEEEAAAQQQQAABBBBAIJwCLAAIpz59jyQBckUAAQQQQAABBBBAAAEEEEAAAecLkCECCCCAAAIIIIAAAgggEFYBFgCElZ/OR44AmSKAAAIIIIAAAggggAACCCCAgPMFyBABBBBAAAEEEEAAAQQQCK8ACwDC60/vI0WAPBFAAAEEEEAAAQQQQAABBBBAwPkCZIgAAggggAACCCCAAAIIhFmABQBhHgC6HxkC9tbe0AAAEABJREFUZIkAAggggAACCCCAAAIIIIAAAs4XIEMEEEAAAQQQQAABBBBAINwCLAAI9wjQ/0gQIEcEEEAAAQQQQAABBBBAAAEEEHC+ABkigAACCCCAAAIIIIAAAmEXYAFA2IeAAJwvQIYIIIAAAggggAACCCCAAAIIIOB8ATJEAAEEEEAAAQQQQAABBMIvwAKA8I8BEThdgPwQQAABBBBAAAEEEEAAAQQQQMD5AmSIAAIIIIAAAggggAACCFhAgAUAFhgEQnC2ANkhgAACCCCAAAIIIIAAAggggIDzBcgQAQQQQAABBBBAAAEEELCCAAsArDAKxOBkAXJDAAEEEEAAAQQQQAABBBBAAAHnC5AhAggggAACCCCAAAIIIGAJARYAWGIYCMK5AmSGAAIIIIAAAggggAACCCCAAALOFyBDBBBAAAEEEEAAAQQQQMAaAiwAsMY4EIVTBcgLAQQQQAABBBBAAAEEEEAAAQScL0CGCCCAAAIIIIAAAggggIBFBFgAYJGBIAxnCpAVAggggAACCCCAAAIIIIAAAgg4X4AMEUAAAQQQQAABBBBAAAGrCLAAwCojQRxOFCAnBBBAAAEEEEAAAQQQQAABBBBwvgAZIoAAAggggAACCCCAAAKWEWABgGWGgkCcJ0BGCCCAAAIIIIAAAggggAACCCDgfAEyRAABBBBAAAEEEEAAAQSsI8ACAOuMBZE4TYB8EEAAAQQQQAABBBBAAAEEEEDA+QJkiAACCCCAAAIIIIAAAghYSIAFABYaDEJxlgDZIIAAAggggAACCCCAAAIIIICA8wXIEAEEEEAAAQQQQAABBBCwkgALAKw0GsTiJAFyQQABBBBAAAEEEEAAAQQQQAAB5wuQIQIIIIAAAggggAACCCBgKQEWAFhqOAjGOQJkggACCCCAAAIIIIAAAggggAACzhcgQwQQQAABBBBAAAEEEEDAWgIsALDWeBCNUwTIAwEEEEAAAQQQQAABBBBAAAEEnC9AhggggAACCCCAAAIIIICAxQRYAGCxASEcZwiQBQIIIIAAAggggAACCCCAAAIIOF+ADBFAAAEEEEAAAQQQQAABqwmwAMBqI0I8ThAgBwQQQAABBBBAAAEEEEAAAQQQcL4AGSKAAAIIIIAAAggggAAClhNgAYDlhoSA7C9ABggggAACCCCAAAIIIIAAAggg4HwBMkQAAQQQQAABBBBAAAEErCfAAgDrjQkR2V2A+BFAAAEEEEAAAQQQQAABBBBAwPkCZIgAAggggAACCCCAAAIIWFCABQAWHBRCsrcA0SOAAAIIIIAAAggggAACCCCAgPMFyBABBBBAAAEEEEAAAQQQsKIACwCsOCrEZGcBYkcAAQQQQAABBBBAAAEEEEAAAecLkCECCCCAAAIIIIAAAgggYEkBFgBYclgIyr4CRI4AAggggAACCCCAAAIIIIAAAs4XIEMEEEAAAQQQQAABBBBAwJoCLACw5rgQlV0FiBsBBBBAAAEEEEAAAQQQQAABBJwvQIYIIIAAAggggAACCCCAgEUFWABg0YEhLHsKEDUCCCCAAAIIIIAAAggggAACCDhfgAwRQAABBBBAAAEEEEAAAasKsADAqiNDXHYUIGYEEEAAAQQQQAABBBBAAAEEEHC+ABkigAACCCCAAAIIIIAAApYVYAGAZYeGwOwnQMQIIIAAAggggAACCCCAAAIIIOB8ATJEAAEEEEAAAQQQQAABBKwrwAIA644NkdlNgHgRQAABBBBAAAEEEEAAAQQQQMD5AmSIAAIIIIAAAggggAACCFhYgAUAFh4cQrOXANEigAACCCCAAAIIIIAAAggggIDzBcgQAQQQQAABBBBAAAEEELCyAAsArDw6xGYnAWJFAAEEEEAAAQQQQAABBBBAAAHnC5AhAggggAACCCCAAAIIIGBpARYAWHp4CM4+AkSKAAIIIIAAAggggAACCCCAAALOFyBDBBBAAAEEEEAAAQQQQMDaAiwAsPb4EJ1dBIgTAQQQQAABBBBAAAEEEEAAAQScL0CGCCCAAAIIIIAAAggggIDFBVgAYPEBIjx7CBAlAggggAACCCCAAAIIIIAAAgg4X4AMEUAAAQQQQAABBBBAAAGrC7AAwOojRHx2ECBGBBBAAAEEEEAAAQQQQAABBBBwvgAZIoAAAggggAACCCCAAAKWF2ABgOWHiACtL0CECCCAAAIIIIAAAggggAACCCDgfAEyRAABBBBAAAEEEEAAAQSsL8ACAOuPERFaXYD4EEAAAQQQQAABBBBAAAEEEEDA+QJkiAACCCCAAAIIIIAAAgjYQIAFADYYJEK0tgDRIYAAAggggAACCCCAAAIIIICA8wXIEAEEEEAAAQQQQAABBBCwgwALAOwwSsRoZQFiQwABBBBAAAEEEEAAAQQQQAAB5wuQIQIIIIAAAggggAACCCBgCwEWANhimAjSugJEhgACCCCAAAIIIIAAAggggAACzhcgQwQQQAABBBBAAAEEEEDAHgIsALDHOBGlVQWICwEEEEAAAQQQQAABBBBAAAEEnC9AhggggAACCCCAAAIIIICATQRYAGCTgSJMawoQFQIIIIAAAggggAACCCCAAAIIOF+ADBFAAAEEEEAAAQQQQAABuwiwAMAuI0WcVhQgJgQQQAABBBBAAAEEEEAAAQQQcL4AGSKAAAIIIIAAAggggAACthFgAYBthopArSdARAgggAACCCCAAAIIIIAAAggg4HwBMkQAAQQQQAABBBBAAAEE7CPAAgD7jBWRWk2AeBBAAAEEEEAAAQQQQAABBBBAwPkCZIgAAggggAACCCCAAAII2EiABQA2GixCtZYA0SCAAAIIIIAAAggggAACCCCAgPMFyBABBBBAAAEEEEAAAQQQsJMACwDsNFrEaiUBYkEAAQQQQAABBBBAAAEEEEAAAecLkCECCCCAAAIIIIAAAgggYCsBFgDYargI1joCRIIAAggggAACCCCAAAIIIIAAAs4XIEMEEEAAAQQQQAABBBBAwF4CLACw13gRrVUEiAMBBBBAAAEEEEAAAQQQQAABBJwvQIYIIIAAAggggAACCCCAgM0EWABgswEjXGsIEAUCCCCAAAIIIIAAAggggAACCDhfgAwRQAABBBBAAAEEEEAAAbsJsADAbiNGvFYQIAYEEEAAAQQQQAABBBBAAAEEEHC+ABkigAACCCCAAAIIIIAAArYTYAGA7YaMgMMvQAQIIIAAAggggAACCCCAAAIIIOB8ATJEAAEEEEAAAQQQQAABBOwnwAIA+40ZEYdbgP4RQAABBBBAAAEEEEAAAQQQQMD5AmSIAAIIIIAAAggggAACCNhQgAUANhw0Qg6vAL0jgAACCCCAAAIIIIAAAggggIDzBcgQAQQQQAABBBBAAAEEELCjAAsA7DhqxBxOAfpGAAEEEEAAAQQQQAABBBBAAAHnC5AhAggggAACCCCAAAIIIGBLARYA2HLYCDp8AvSMAAIIIIAAAggggAACCCCAAALOFyBDBBBAAAEEEEAAAQQQQMCeAiwAsOe4EXW4BOgXAQQQQAABBBBAAAEEEEAAAQScL0CGCCCAAAIIIIAAAggggIBNBVgAYNOBI+zwCNArAggggAACCCCAAAIIIIAAAgg4X4AMEUAAAQQQQAABBBBAAAG7CrAAwK4jR9zhEKBPBBBAAAEEEEAAAQQQQAABBBBwvgAZIoAAAggggAACCCCAAAK2FWABgG2HjsBDL0CPCCCAAAIIIIAAAggggAACCCDgfAEyRAABBBBAAAEEEEAAAQTsK8ACAPuOHZGHWoD+EEAAAQQQQAABBBBAAAEEEEDA+QJkiAACCCCAAAIIIIAAAgjYWIAFADYePEIPrQC9IYAAAggggAACCCCAAAIIIICA8wXIEAEEEEAAAQQQQAABBBCwswALAOw8esQeSgH6QgABBBBAAAEEEEAAAQQQQAAB5wuQIQIIIIAAAggggAACCCBgawEWANh6+Ag+dAL0hAACCCCAAAIIIIAAAggggAACzhcgQwQQQAABBBBAAAEEEEDA3gIsALD3+BF9qAToBwEEEEAAAQQQQAABBBBAAAEEnC9AhggggAACCCCAAAIIIICAzQVYAGDzAST80AjQCwIIIIAAAggggAACCCCAAAIIOF+ADBFAAAEEEEAAAQQQQAABuwuwAMDuI0j8oRCgDwQQQAABBBBAAAEEEEAAAQQQcL4AGSKAAAIIIIAAAggggAACthdgAYDth5AEgi9ADwgggAACCCCAAAIIIIAAAggg4HwBMkQAAQQQQAABBBBAAAEE7C/AAgD7jyEZBFuA9hFAAAEEEEAAAQQQQAABBBBAwPkCZIgAAggggAACCCCAAAIIOECABQAOGERSCK4ArSOAAAIIIIAAAggggAACCCCAgPMFyBABBBBAAAEEEEAAAQQQcIIACwCcMIrkEEwB2kYAAQQQQAABBBBAAAEEEEAAAecLkCECCCCAAAIIIIAAAggg4AgBFgA4YhhJIngCtIwAAggggAACCCCAAAIIIIAAAs4XIEMEEEAAAQQQQAABBBBAwBkCLABwxjiSRbAEaBcBBBBAAAEEEEAAAQQQQAABBJwvQIYIIIAAAggggAACCCCAgEMEWADgkIEkjeAI0CoCCCCAAAIIIIAAAggggAACCDhfgAwRQAABBBBAAAEEEEAAAacIsADAKSNJHsEQoE0EEEAAAQQQQAABBBBAAAEEEHC+ABkigAACCCCAAAIIIIAAAo4RYAGAY4aSRAIvQIsIIIAAAggggAACCCCAAAIIIOB8ATJEAAEEEEAAAQQQQAABBJwjwAIA54wlmQRagPYQQAABBBBAAAEEEEAAAQQQQMD5AmSIAAIIIIAAAggggAACCDhIgAUADhpMUgmsAK0hgAACCCCAAAIIIIAAAggggIDzBcgQAQQQQAABBBBAAAEEEHCSAAsAnDSa5BJIAdpCAAEEEEAAAQQQQAABBBBAAAHnC5AhAggggAACCCCAAAIIIOAoARYAOGo4SSZwArSEAAIIIIAAAggggAACCCCAAALOFyBDBBBAAAEEEEAAAQQQQMBZAiwAcNZ4kk2gBGgHAQQQQAABBBBAAAEEEEAAAQScL0CGCCCAAAIIIIAAAggggIDDBFgA4LABJZ3ACNAKAggggAACCCCAAAIIIIAAAgg4X4AMEUAAAQQQQAABBBBAAAGnCbAAwGkjSj6BEKANBBBAAAEEEEAAAQQQQAABBBBwvgAZIoAAAggggAACCCCAAAKOE2ABgOOGlIT8F6AFBBBAAAEEEEAAAQQQQAABBBBwvgAZIoAAAggggAACCCCAAALOE2ABgPPGlIz8FaA+AggggAACCCCAAAIIIIAAAgg4X4AMEUAAAQQQQAABBBBAAAEHCrAAwIGDSkr+CVAbAQQQQAABBBBAAAEEEEAAAQScL0CGCCCAAAIIIIAAAggggIATBVgA4MRRJSd/BKiLAAIIIIP7mIYAAAKsSURBVIAAAggggAACCCCAAALOFyBDBBBAAAEEEEAAAQQQQMCRAiwAcOSwkpR5AWoigAACCCCAAAIIIIAAAggggIDzBcgQAQQQQAABBBBAAAEEEHCmAAsAnDmuZGVWgHoIIIAAAggggAACCCCAAAIIIOB8ATJEAAEEEEAAAQQQQAABBBwqwAIAhw4saZkToBYCCCCAAAIIIIAAAggggAACCDhfgAwRQAABBBBAAAEEEEAAAacKsADAqSNLXmYEqIMAAggggAACCCCAAAIIIIAAAs4XIEMEEEAAAQQQQAABBBBAwLECLABw7NCSmHEBaiCAAAIIIIAAAggggAACCCCAgPMFyBABBBBAAAEEEEAAAQQQcK4ACwCcO7ZkZlSA8ggggAACCCCAAAIIIIAAAggg4HwBMkQAAQQQQAABBBBAAAEEHCzAAgAHDy6pGROgNAIIIIAAAggggAACCCCAAAIIOF+ADBFAAAEEEEAAAQQQQAABJwuwAMDJo0tuRgQoiwACCCCAAAIIIIAAAggggAACzhcgQwQQQAABBBBAAAEEEEDA0QIsAHD08JKcfgFKIoAAAggggAACCCCAAAIIIICA8wXIEAEEEEAAAQQQQAABBBBwtgALAJw9vmSnV4ByCCCAAAIIIIAAAggggAACCCDgfAEyRAABBBBAAAEEEEAAAQQcLsACAIcPMOnpE6AUAggggAACCCCAAAIIIIAAAgg4X4AMEUAAAQQQQAABBBBAAAGnC7AAwOkjTH56BCiDAAIIIIAAAggggAACCCCAAALOFyBDBBBAAAEEEEAAAQQQQMDxAmoBwCEtSzYRDEasAWPPZwDnAOcA5wDnAOcA5wDnAOcA5wDnAOcA5wDngPPPAcaYMeYc4BzgHOAc4BzgHOAc4BzgHOAccP458P8BAAD//3Kaab0AAAAGSURBVAMAotJLYxg7/ZIAAAAASUVORK5CYII="/>
          <p:cNvSpPr>
            <a:spLocks noChangeAspect="1" noChangeArrowheads="1"/>
          </p:cNvSpPr>
          <p:nvPr/>
        </p:nvSpPr>
        <p:spPr bwMode="auto">
          <a:xfrm>
            <a:off x="155575"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4000" b="1" dirty="0"/>
              <a:t>Allfälliges </a:t>
            </a:r>
            <a:endParaRPr lang="de-DE" sz="4000" b="1" dirty="0"/>
          </a:p>
        </p:txBody>
      </p:sp>
      <p:sp>
        <p:nvSpPr>
          <p:cNvPr id="8" name="Inhaltsplatzhalter 7">
            <a:extLst>
              <a:ext uri="{FF2B5EF4-FFF2-40B4-BE49-F238E27FC236}">
                <a16:creationId xmlns:a16="http://schemas.microsoft.com/office/drawing/2014/main" id="{83824B4A-1F89-A28D-BD52-872AD2526283}"/>
              </a:ext>
            </a:extLst>
          </p:cNvPr>
          <p:cNvSpPr>
            <a:spLocks noGrp="1"/>
          </p:cNvSpPr>
          <p:nvPr>
            <p:ph idx="1"/>
          </p:nvPr>
        </p:nvSpPr>
        <p:spPr/>
        <p:txBody>
          <a:bodyPr/>
          <a:lstStyle/>
          <a:p>
            <a:r>
              <a:rPr lang="de-AT" sz="3200" b="1" dirty="0"/>
              <a:t>Änderungen Ansprechpersonen</a:t>
            </a:r>
          </a:p>
          <a:p>
            <a:pPr lvl="2"/>
            <a:r>
              <a:rPr lang="de-AT" dirty="0"/>
              <a:t>Info von allen Vereinen an JHG Nord/Nordwest </a:t>
            </a:r>
          </a:p>
          <a:p>
            <a:pPr lvl="2"/>
            <a:endParaRPr lang="de-AT" dirty="0"/>
          </a:p>
          <a:p>
            <a:pPr lvl="2"/>
            <a:endParaRPr lang="de-AT" dirty="0"/>
          </a:p>
        </p:txBody>
      </p:sp>
      <p:sp>
        <p:nvSpPr>
          <p:cNvPr id="3" name="Foliennummernplatzhalter 2">
            <a:extLst>
              <a:ext uri="{FF2B5EF4-FFF2-40B4-BE49-F238E27FC236}">
                <a16:creationId xmlns:a16="http://schemas.microsoft.com/office/drawing/2014/main" id="{C83ACD04-8F3B-7AB5-7B87-B1C03B6628E2}"/>
              </a:ext>
            </a:extLst>
          </p:cNvPr>
          <p:cNvSpPr>
            <a:spLocks noGrp="1"/>
          </p:cNvSpPr>
          <p:nvPr>
            <p:ph type="sldNum" sz="quarter" idx="4"/>
          </p:nvPr>
        </p:nvSpPr>
        <p:spPr/>
        <p:txBody>
          <a:bodyPr/>
          <a:lstStyle/>
          <a:p>
            <a:pPr algn="ctr"/>
            <a:r>
              <a:rPr lang="de-AT" sz="1800" dirty="0"/>
              <a:t>29</a:t>
            </a:r>
            <a:endParaRPr lang="de-DE" sz="18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Struktur im Wandel</a:t>
            </a:r>
          </a:p>
        </p:txBody>
      </p:sp>
      <p:sp>
        <p:nvSpPr>
          <p:cNvPr id="3" name="Inhaltsplatzhalter 2"/>
          <p:cNvSpPr>
            <a:spLocks noGrp="1"/>
          </p:cNvSpPr>
          <p:nvPr>
            <p:ph idx="1"/>
          </p:nvPr>
        </p:nvSpPr>
        <p:spPr/>
        <p:txBody>
          <a:bodyPr/>
          <a:lstStyle/>
          <a:p>
            <a:endParaRPr lang="de-DE" dirty="0"/>
          </a:p>
        </p:txBody>
      </p:sp>
      <p:sp>
        <p:nvSpPr>
          <p:cNvPr id="5" name="Foliennummernplatzhalter 4">
            <a:extLst>
              <a:ext uri="{FF2B5EF4-FFF2-40B4-BE49-F238E27FC236}">
                <a16:creationId xmlns:a16="http://schemas.microsoft.com/office/drawing/2014/main" id="{7574F782-F375-01D4-90CF-DC16AE81BC78}"/>
              </a:ext>
            </a:extLst>
          </p:cNvPr>
          <p:cNvSpPr>
            <a:spLocks noGrp="1"/>
          </p:cNvSpPr>
          <p:nvPr>
            <p:ph type="sldNum" sz="quarter" idx="4"/>
          </p:nvPr>
        </p:nvSpPr>
        <p:spPr/>
        <p:txBody>
          <a:bodyPr/>
          <a:lstStyle/>
          <a:p>
            <a:pPr algn="ctr"/>
            <a:r>
              <a:rPr lang="de-AT" sz="1800" dirty="0"/>
              <a:t>31</a:t>
            </a:r>
            <a:endParaRPr lang="de-DE" sz="1800" dirty="0"/>
          </a:p>
        </p:txBody>
      </p:sp>
      <p:pic>
        <p:nvPicPr>
          <p:cNvPr id="21506" name="Picture 2" descr="I:\001 JHG NW\Sitzungen\Ende März\Jugendhauptgruppe_Nord__NÖFV_Jugendhauptgruppe_Nord_cmyk.jpg"/>
          <p:cNvPicPr>
            <a:picLocks noChangeAspect="1" noChangeArrowheads="1"/>
          </p:cNvPicPr>
          <p:nvPr/>
        </p:nvPicPr>
        <p:blipFill>
          <a:blip r:embed="rId2" cstate="print"/>
          <a:srcRect/>
          <a:stretch>
            <a:fillRect/>
          </a:stretch>
        </p:blipFill>
        <p:spPr bwMode="auto">
          <a:xfrm>
            <a:off x="495536" y="1988840"/>
            <a:ext cx="3960441" cy="2535205"/>
          </a:xfrm>
          <a:prstGeom prst="rect">
            <a:avLst/>
          </a:prstGeom>
          <a:noFill/>
        </p:spPr>
      </p:pic>
      <p:pic>
        <p:nvPicPr>
          <p:cNvPr id="21507" name="Picture 3" descr="I:\001 JHG NW\JHG-NWa.png"/>
          <p:cNvPicPr>
            <a:picLocks noChangeAspect="1" noChangeArrowheads="1"/>
          </p:cNvPicPr>
          <p:nvPr/>
        </p:nvPicPr>
        <p:blipFill>
          <a:blip r:embed="rId3" cstate="print"/>
          <a:srcRect/>
          <a:stretch>
            <a:fillRect/>
          </a:stretch>
        </p:blipFill>
        <p:spPr bwMode="auto">
          <a:xfrm>
            <a:off x="4664460" y="1628800"/>
            <a:ext cx="3847528" cy="2808312"/>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Der Zeit</a:t>
            </a:r>
          </a:p>
        </p:txBody>
      </p:sp>
      <p:pic>
        <p:nvPicPr>
          <p:cNvPr id="26626" name="image_0" descr="654d21eb-aacd-4633-80bd-e621b9a8fef4"/>
          <p:cNvPicPr>
            <a:picLocks noGrp="1" noChangeAspect="1" noChangeArrowheads="1"/>
          </p:cNvPicPr>
          <p:nvPr>
            <p:ph idx="1"/>
          </p:nvPr>
        </p:nvPicPr>
        <p:blipFill>
          <a:blip r:embed="rId3" cstate="print"/>
          <a:stretch>
            <a:fillRect/>
          </a:stretch>
        </p:blipFill>
        <p:spPr bwMode="auto">
          <a:xfrm>
            <a:off x="1047954" y="1268413"/>
            <a:ext cx="7070318" cy="4525962"/>
          </a:xfrm>
          <a:prstGeom prst="rect">
            <a:avLst/>
          </a:prstGeom>
          <a:noFill/>
          <a:ln w="9525">
            <a:noFill/>
            <a:miter lim="800000"/>
            <a:headEnd/>
            <a:tailEnd/>
          </a:ln>
        </p:spPr>
      </p:pic>
      <p:sp>
        <p:nvSpPr>
          <p:cNvPr id="3" name="Foliennummernplatzhalter 2">
            <a:extLst>
              <a:ext uri="{FF2B5EF4-FFF2-40B4-BE49-F238E27FC236}">
                <a16:creationId xmlns:a16="http://schemas.microsoft.com/office/drawing/2014/main" id="{B343B655-634A-484F-0B11-1A4D53E53F0C}"/>
              </a:ext>
            </a:extLst>
          </p:cNvPr>
          <p:cNvSpPr>
            <a:spLocks noGrp="1"/>
          </p:cNvSpPr>
          <p:nvPr>
            <p:ph type="sldNum" sz="quarter" idx="4"/>
          </p:nvPr>
        </p:nvSpPr>
        <p:spPr/>
        <p:txBody>
          <a:bodyPr/>
          <a:lstStyle/>
          <a:p>
            <a:pPr algn="ctr"/>
            <a:r>
              <a:rPr lang="de-AT" sz="1800" dirty="0"/>
              <a:t>32</a:t>
            </a:r>
            <a:endParaRPr lang="de-DE" sz="18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2" name="drumroll.wav"/>
          </p:stSnd>
        </p:sndAc>
      </p:transition>
    </mc:Choice>
    <mc:Fallback xmlns="">
      <p:transition spd="slow">
        <p:fade/>
        <p:sndAc>
          <p:stSnd>
            <p:snd r:embed="rId4" name="drumroll.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2">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4">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6B45835-3DB7-4D95-9290-E7C2C3AD13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8" name="Oval 17">
              <a:extLst>
                <a:ext uri="{FF2B5EF4-FFF2-40B4-BE49-F238E27FC236}">
                  <a16:creationId xmlns:a16="http://schemas.microsoft.com/office/drawing/2014/main" id="{4BA86C3D-5E02-4EC9-A07B-6786E96EC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A1BCCA4-FEFE-4004-9DD5-96DC53BFBF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9025533-FEDC-498B-B634-AACB9C542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BCB9B21-6FC4-4E75-9B78-CBF7107663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265F2E95-7169-4456-9FD1-FD404A2B1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C39C303-7680-46A4-83C1-D77C74DEA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28" name="Straight Connector 27">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36" name="Straight Connector 35">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el 1">
            <a:extLst>
              <a:ext uri="{FF2B5EF4-FFF2-40B4-BE49-F238E27FC236}">
                <a16:creationId xmlns:a16="http://schemas.microsoft.com/office/drawing/2014/main" id="{90C962A4-76BE-85CF-8FEB-574F39112B5E}"/>
              </a:ext>
            </a:extLst>
          </p:cNvPr>
          <p:cNvSpPr>
            <a:spLocks noGrp="1"/>
          </p:cNvSpPr>
          <p:nvPr>
            <p:ph type="title"/>
          </p:nvPr>
        </p:nvSpPr>
        <p:spPr>
          <a:xfrm>
            <a:off x="473202" y="4018137"/>
            <a:ext cx="3412998" cy="2129586"/>
          </a:xfrm>
          <a:noFill/>
        </p:spPr>
        <p:txBody>
          <a:bodyPr vert="horz" lIns="91440" tIns="45720" rIns="91440" bIns="45720" rtlCol="0" anchor="t">
            <a:normAutofit/>
          </a:bodyPr>
          <a:lstStyle/>
          <a:p>
            <a:pPr defTabSz="914400"/>
            <a:r>
              <a:rPr lang="en-US" sz="4200" kern="1200">
                <a:solidFill>
                  <a:schemeClr val="bg1"/>
                </a:solidFill>
                <a:latin typeface="+mj-lt"/>
                <a:ea typeface="+mj-ea"/>
                <a:cs typeface="+mj-cs"/>
              </a:rPr>
              <a:t>Region Weinviertel</a:t>
            </a:r>
          </a:p>
        </p:txBody>
      </p:sp>
      <p:pic>
        <p:nvPicPr>
          <p:cNvPr id="5" name="Inhaltsplatzhalter 4" descr="Ein Bild, das Person, Gras, Fußball, draußen enthält.&#10;&#10;KI-generierte Inhalte können fehlerhaft sein.">
            <a:extLst>
              <a:ext uri="{FF2B5EF4-FFF2-40B4-BE49-F238E27FC236}">
                <a16:creationId xmlns:a16="http://schemas.microsoft.com/office/drawing/2014/main" id="{A9BDA944-8EAF-E676-91A2-7A15331B6BC7}"/>
              </a:ext>
            </a:extLst>
          </p:cNvPr>
          <p:cNvPicPr>
            <a:picLocks noGrp="1" noChangeAspect="1"/>
          </p:cNvPicPr>
          <p:nvPr>
            <p:ph idx="1"/>
          </p:nvPr>
        </p:nvPicPr>
        <p:blipFill>
          <a:blip r:embed="rId2"/>
          <a:srcRect t="14749" r="-3" b="3078"/>
          <a:stretch>
            <a:fillRect/>
          </a:stretch>
        </p:blipFill>
        <p:spPr>
          <a:xfrm>
            <a:off x="469944" y="344770"/>
            <a:ext cx="3430053" cy="3490370"/>
          </a:xfrm>
          <a:prstGeom prst="rect">
            <a:avLst/>
          </a:prstGeom>
        </p:spPr>
      </p:pic>
      <p:grpSp>
        <p:nvGrpSpPr>
          <p:cNvPr id="41" name="Group 40">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536210"/>
            <a:ext cx="304800" cy="322326"/>
            <a:chOff x="215328" y="-46937"/>
            <a:chExt cx="304800" cy="2773841"/>
          </a:xfrm>
        </p:grpSpPr>
        <p:cxnSp>
          <p:nvCxnSpPr>
            <p:cNvPr id="42" name="Straight Connector 41">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8" name="image_0" descr="654d21eb-aacd-4633-80bd-e621b9a8fef4">
            <a:extLst>
              <a:ext uri="{FF2B5EF4-FFF2-40B4-BE49-F238E27FC236}">
                <a16:creationId xmlns:a16="http://schemas.microsoft.com/office/drawing/2014/main" id="{39C4A4DA-7B00-03E7-7C38-84A6D6D54355}"/>
              </a:ext>
            </a:extLst>
          </p:cNvPr>
          <p:cNvPicPr>
            <a:picLocks noChangeAspect="1" noChangeArrowheads="1"/>
          </p:cNvPicPr>
          <p:nvPr/>
        </p:nvPicPr>
        <p:blipFill>
          <a:blip r:embed="rId3" cstate="print"/>
          <a:srcRect l="2894" r="14698" b="-2"/>
          <a:stretch>
            <a:fillRect/>
          </a:stretch>
        </p:blipFill>
        <p:spPr bwMode="auto">
          <a:xfrm>
            <a:off x="4102537" y="341641"/>
            <a:ext cx="4494227" cy="3490370"/>
          </a:xfrm>
          <a:prstGeom prst="rect">
            <a:avLst/>
          </a:prstGeom>
          <a:noFill/>
        </p:spPr>
      </p:pic>
      <p:sp>
        <p:nvSpPr>
          <p:cNvPr id="7" name="Textfeld 6">
            <a:extLst>
              <a:ext uri="{FF2B5EF4-FFF2-40B4-BE49-F238E27FC236}">
                <a16:creationId xmlns:a16="http://schemas.microsoft.com/office/drawing/2014/main" id="{346074D6-4A10-879C-4C1F-FE1544B4E8B0}"/>
              </a:ext>
            </a:extLst>
          </p:cNvPr>
          <p:cNvSpPr txBox="1"/>
          <p:nvPr/>
        </p:nvSpPr>
        <p:spPr>
          <a:xfrm>
            <a:off x="4114560" y="4018143"/>
            <a:ext cx="4495999" cy="2129599"/>
          </a:xfrm>
          <a:prstGeom prst="rect">
            <a:avLst/>
          </a:prstGeom>
          <a:noFill/>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200">
                <a:solidFill>
                  <a:schemeClr val="bg1"/>
                </a:solidFill>
              </a:rPr>
              <a:t>🌍</a:t>
            </a:r>
            <a:r>
              <a:rPr lang="en-US" sz="1200" b="1" i="1" u="sng">
                <a:solidFill>
                  <a:schemeClr val="bg1"/>
                </a:solidFill>
              </a:rPr>
              <a:t>WIR</a:t>
            </a:r>
            <a:r>
              <a:rPr lang="en-US" sz="1200" i="1">
                <a:solidFill>
                  <a:schemeClr val="bg1"/>
                </a:solidFill>
              </a:rPr>
              <a:t> sind die Region WeV – gemeinsam gestalten wir den    </a:t>
            </a:r>
            <a:br>
              <a:rPr lang="en-US" sz="1200" i="1">
                <a:solidFill>
                  <a:schemeClr val="bg1"/>
                </a:solidFill>
              </a:rPr>
            </a:br>
            <a:r>
              <a:rPr lang="en-US" sz="1200" i="1">
                <a:solidFill>
                  <a:schemeClr val="bg1"/>
                </a:solidFill>
              </a:rPr>
              <a:t>      Wandel und machen </a:t>
            </a:r>
            <a:r>
              <a:rPr lang="en-US" sz="1200" b="1" i="1" u="sng">
                <a:solidFill>
                  <a:schemeClr val="bg1"/>
                </a:solidFill>
              </a:rPr>
              <a:t>unsere Region</a:t>
            </a:r>
            <a:r>
              <a:rPr lang="en-US" sz="1200" b="1" i="1">
                <a:solidFill>
                  <a:schemeClr val="bg1"/>
                </a:solidFill>
              </a:rPr>
              <a:t> </a:t>
            </a:r>
            <a:r>
              <a:rPr lang="en-US" sz="1200" i="1">
                <a:solidFill>
                  <a:schemeClr val="bg1"/>
                </a:solidFill>
              </a:rPr>
              <a:t>zu einem Modell für die    </a:t>
            </a:r>
            <a:br>
              <a:rPr lang="en-US" sz="1200" i="1">
                <a:solidFill>
                  <a:schemeClr val="bg1"/>
                </a:solidFill>
              </a:rPr>
            </a:br>
            <a:r>
              <a:rPr lang="en-US" sz="1200" i="1">
                <a:solidFill>
                  <a:schemeClr val="bg1"/>
                </a:solidFill>
              </a:rPr>
              <a:t>      Zukunft!</a:t>
            </a:r>
            <a:br>
              <a:rPr lang="en-US" sz="1200" i="1">
                <a:solidFill>
                  <a:schemeClr val="bg1"/>
                </a:solidFill>
              </a:rPr>
            </a:br>
            <a:r>
              <a:rPr lang="en-US" sz="1200" i="1">
                <a:solidFill>
                  <a:schemeClr val="bg1"/>
                </a:solidFill>
              </a:rPr>
              <a:t>      </a:t>
            </a:r>
            <a:br>
              <a:rPr lang="en-US" sz="1200" i="1">
                <a:solidFill>
                  <a:schemeClr val="bg1"/>
                </a:solidFill>
              </a:rPr>
            </a:br>
            <a:r>
              <a:rPr lang="en-US" sz="1200" i="1">
                <a:solidFill>
                  <a:schemeClr val="bg1"/>
                </a:solidFill>
              </a:rPr>
              <a:t>      </a:t>
            </a:r>
            <a:r>
              <a:rPr lang="en-US" sz="1200" b="1" i="1">
                <a:solidFill>
                  <a:schemeClr val="bg1"/>
                </a:solidFill>
              </a:rPr>
              <a:t>„Zusammenkommen ist ein Beginn, Zusammenbleiben ein   </a:t>
            </a:r>
            <a:br>
              <a:rPr lang="en-US" sz="1200" b="1" i="1">
                <a:solidFill>
                  <a:schemeClr val="bg1"/>
                </a:solidFill>
              </a:rPr>
            </a:br>
            <a:r>
              <a:rPr lang="en-US" sz="1200" b="1" i="1">
                <a:solidFill>
                  <a:schemeClr val="bg1"/>
                </a:solidFill>
              </a:rPr>
              <a:t>        Fortschritt, Zusammenarbeiten ein Erfolg.“     </a:t>
            </a:r>
            <a:br>
              <a:rPr lang="en-US" sz="1200" b="1" i="1">
                <a:solidFill>
                  <a:schemeClr val="bg1"/>
                </a:solidFill>
              </a:rPr>
            </a:br>
            <a:r>
              <a:rPr lang="en-US" sz="1200" b="1" i="1">
                <a:solidFill>
                  <a:schemeClr val="bg1"/>
                </a:solidFill>
              </a:rPr>
              <a:t>        </a:t>
            </a:r>
            <a:r>
              <a:rPr lang="en-US" sz="1200" i="1">
                <a:solidFill>
                  <a:schemeClr val="bg1"/>
                </a:solidFill>
              </a:rPr>
              <a:t>(Henry Ford)</a:t>
            </a:r>
            <a:br>
              <a:rPr lang="en-US" sz="1200" i="1">
                <a:solidFill>
                  <a:schemeClr val="bg1"/>
                </a:solidFill>
              </a:rPr>
            </a:br>
            <a:endParaRPr lang="en-US" sz="1200">
              <a:solidFill>
                <a:schemeClr val="bg1"/>
              </a:solidFill>
            </a:endParaRPr>
          </a:p>
        </p:txBody>
      </p:sp>
      <p:sp>
        <p:nvSpPr>
          <p:cNvPr id="4" name="Foliennummernplatzhalter 3">
            <a:extLst>
              <a:ext uri="{FF2B5EF4-FFF2-40B4-BE49-F238E27FC236}">
                <a16:creationId xmlns:a16="http://schemas.microsoft.com/office/drawing/2014/main" id="{AE3A7FE8-457F-5D45-3EE7-EDAA251A860D}"/>
              </a:ext>
            </a:extLst>
          </p:cNvPr>
          <p:cNvSpPr>
            <a:spLocks noGrp="1"/>
          </p:cNvSpPr>
          <p:nvPr>
            <p:ph type="sldNum" sz="quarter" idx="4"/>
          </p:nvPr>
        </p:nvSpPr>
        <p:spPr>
          <a:xfrm>
            <a:off x="0" y="6309360"/>
            <a:ext cx="480060" cy="548640"/>
          </a:xfrm>
        </p:spPr>
        <p:txBody>
          <a:bodyPr vert="horz" lIns="91440" tIns="45720" rIns="91440" bIns="45720" rtlCol="0" anchor="ctr">
            <a:normAutofit/>
          </a:bodyPr>
          <a:lstStyle/>
          <a:p>
            <a:pPr algn="ctr">
              <a:spcAft>
                <a:spcPts val="600"/>
              </a:spcAft>
            </a:pPr>
            <a:r>
              <a:rPr lang="en-US" sz="1200">
                <a:solidFill>
                  <a:schemeClr val="bg1"/>
                </a:solidFill>
              </a:rPr>
              <a:t>32</a:t>
            </a:r>
          </a:p>
        </p:txBody>
      </p:sp>
    </p:spTree>
    <p:extLst>
      <p:ext uri="{BB962C8B-B14F-4D97-AF65-F5344CB8AC3E}">
        <p14:creationId xmlns:p14="http://schemas.microsoft.com/office/powerpoint/2010/main" val="935138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a:t> </a:t>
            </a:r>
            <a:endParaRPr lang="de-DE" dirty="0"/>
          </a:p>
        </p:txBody>
      </p:sp>
      <p:sp>
        <p:nvSpPr>
          <p:cNvPr id="3" name="Inhaltsplatzhalter 2"/>
          <p:cNvSpPr>
            <a:spLocks noGrp="1"/>
          </p:cNvSpPr>
          <p:nvPr>
            <p:ph idx="1"/>
          </p:nvPr>
        </p:nvSpPr>
        <p:spPr>
          <a:xfrm>
            <a:off x="457200" y="1968948"/>
            <a:ext cx="8229600" cy="3168352"/>
          </a:xfrm>
        </p:spPr>
        <p:txBody>
          <a:bodyPr/>
          <a:lstStyle/>
          <a:p>
            <a:pPr marL="0" indent="0" algn="ctr">
              <a:buNone/>
            </a:pPr>
            <a:r>
              <a:rPr lang="de-AT" sz="8000" dirty="0"/>
              <a:t>Herzlichen Dank </a:t>
            </a:r>
          </a:p>
          <a:p>
            <a:pPr marL="0" indent="0" algn="ctr">
              <a:buNone/>
            </a:pPr>
            <a:r>
              <a:rPr lang="de-AT" sz="4800" dirty="0"/>
              <a:t>für eure Aufmerksamkeit</a:t>
            </a:r>
          </a:p>
          <a:p>
            <a:pPr marL="0" indent="0" algn="ctr">
              <a:buNone/>
            </a:pPr>
            <a:endParaRPr lang="de-DE" dirty="0"/>
          </a:p>
        </p:txBody>
      </p:sp>
      <p:sp>
        <p:nvSpPr>
          <p:cNvPr id="5" name="Foliennummernplatzhalter 4">
            <a:extLst>
              <a:ext uri="{FF2B5EF4-FFF2-40B4-BE49-F238E27FC236}">
                <a16:creationId xmlns:a16="http://schemas.microsoft.com/office/drawing/2014/main" id="{D0434729-CD81-2FC1-A396-C52EA97B5C5D}"/>
              </a:ext>
            </a:extLst>
          </p:cNvPr>
          <p:cNvSpPr>
            <a:spLocks noGrp="1"/>
          </p:cNvSpPr>
          <p:nvPr>
            <p:ph type="sldNum" sz="quarter" idx="4"/>
          </p:nvPr>
        </p:nvSpPr>
        <p:spPr/>
        <p:txBody>
          <a:bodyPr/>
          <a:lstStyle/>
          <a:p>
            <a:pPr algn="ctr"/>
            <a:r>
              <a:rPr lang="de-AT" sz="1800" dirty="0"/>
              <a:t>34</a:t>
            </a:r>
            <a:endParaRPr lang="de-DE" sz="1800" dirty="0"/>
          </a:p>
        </p:txBody>
      </p:sp>
    </p:spTree>
  </p:cSld>
  <p:clrMapOvr>
    <a:masterClrMapping/>
  </p:clrMapOvr>
  <p:transition spd="slow">
    <p:sndAc>
      <p:stSnd>
        <p:snd r:embed="rId2" name="voltage.wav"/>
      </p:stSnd>
    </p:sndAc>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a:t>Organisatorisches </a:t>
            </a:r>
            <a:endParaRPr lang="de-DE" dirty="0"/>
          </a:p>
        </p:txBody>
      </p:sp>
      <p:sp>
        <p:nvSpPr>
          <p:cNvPr id="3" name="Inhaltsplatzhalter 2"/>
          <p:cNvSpPr>
            <a:spLocks noGrp="1"/>
          </p:cNvSpPr>
          <p:nvPr>
            <p:ph idx="1"/>
          </p:nvPr>
        </p:nvSpPr>
        <p:spPr>
          <a:xfrm>
            <a:off x="179512" y="1268760"/>
            <a:ext cx="8856984" cy="4525963"/>
          </a:xfrm>
        </p:spPr>
        <p:txBody>
          <a:bodyPr/>
          <a:lstStyle/>
          <a:p>
            <a:r>
              <a:rPr lang="de-AT" sz="3200" b="1" dirty="0"/>
              <a:t>Veränderungen in unserem Team</a:t>
            </a:r>
          </a:p>
          <a:p>
            <a:pPr lvl="1">
              <a:buFont typeface="Arial" panose="020B0604020202020204" pitchFamily="34" charset="0"/>
              <a:buChar char="•"/>
            </a:pPr>
            <a:r>
              <a:rPr lang="de-AT" sz="2000" dirty="0"/>
              <a:t> Neu Frauenreferentin/Mädchenreferentin         </a:t>
            </a:r>
            <a:r>
              <a:rPr lang="de-AT" sz="2000" b="1" dirty="0">
                <a:solidFill>
                  <a:srgbClr val="FF0000"/>
                </a:solidFill>
              </a:rPr>
              <a:t>Ursula Eberhart</a:t>
            </a:r>
          </a:p>
          <a:p>
            <a:pPr lvl="1">
              <a:buFont typeface="Arial" panose="020B0604020202020204" pitchFamily="34" charset="0"/>
              <a:buChar char="•"/>
            </a:pPr>
            <a:r>
              <a:rPr lang="de-AT" sz="2000" dirty="0"/>
              <a:t>Girls Beauftragte nur mehr unterstützend 	 </a:t>
            </a:r>
            <a:r>
              <a:rPr lang="de-AT" sz="2000" b="1" dirty="0">
                <a:solidFill>
                  <a:srgbClr val="FF0000"/>
                </a:solidFill>
              </a:rPr>
              <a:t>Birgit Eder</a:t>
            </a:r>
          </a:p>
          <a:p>
            <a:pPr lvl="1">
              <a:buFont typeface="Arial" panose="020B0604020202020204" pitchFamily="34" charset="0"/>
              <a:buChar char="•"/>
            </a:pPr>
            <a:r>
              <a:rPr lang="de-AT" sz="2800" b="1" dirty="0"/>
              <a:t>Ab Saison 26/27</a:t>
            </a:r>
          </a:p>
          <a:p>
            <a:pPr lvl="1">
              <a:buFont typeface="Arial" panose="020B0604020202020204" pitchFamily="34" charset="0"/>
              <a:buChar char="•"/>
            </a:pPr>
            <a:r>
              <a:rPr lang="de-AT" sz="2000" dirty="0"/>
              <a:t>Meisterschaftsreferent </a:t>
            </a:r>
          </a:p>
          <a:p>
            <a:pPr lvl="1">
              <a:buFont typeface="Arial" panose="020B0604020202020204" pitchFamily="34" charset="0"/>
              <a:buChar char="•"/>
            </a:pPr>
            <a:r>
              <a:rPr lang="de-AT" sz="2000" dirty="0"/>
              <a:t>JHG Nord </a:t>
            </a:r>
            <a:r>
              <a:rPr lang="de-AT" sz="2000" b="1" dirty="0">
                <a:solidFill>
                  <a:srgbClr val="FF0000"/>
                </a:solidFill>
              </a:rPr>
              <a:t>Schuller Thomas</a:t>
            </a:r>
            <a:r>
              <a:rPr lang="de-AT" sz="2000" dirty="0">
                <a:solidFill>
                  <a:srgbClr val="FF0000"/>
                </a:solidFill>
              </a:rPr>
              <a:t> </a:t>
            </a:r>
            <a:r>
              <a:rPr lang="de-AT" sz="2000" dirty="0"/>
              <a:t>statt </a:t>
            </a:r>
            <a:r>
              <a:rPr lang="de-AT" sz="2000" b="1" dirty="0">
                <a:solidFill>
                  <a:srgbClr val="FF0000"/>
                </a:solidFill>
              </a:rPr>
              <a:t>Jochen Heuberger</a:t>
            </a:r>
          </a:p>
          <a:p>
            <a:pPr marL="457200" lvl="1" indent="0">
              <a:buNone/>
            </a:pPr>
            <a:r>
              <a:rPr lang="de-AT" sz="2000" b="1" dirty="0"/>
              <a:t>		</a:t>
            </a:r>
            <a:endParaRPr lang="de-AT" b="1" dirty="0"/>
          </a:p>
          <a:p>
            <a:r>
              <a:rPr lang="de-AT" sz="3200" b="1" dirty="0"/>
              <a:t>Homepage</a:t>
            </a:r>
          </a:p>
          <a:p>
            <a:pPr marL="457200" lvl="1" indent="0">
              <a:buNone/>
            </a:pPr>
            <a:r>
              <a:rPr lang="de-AT" sz="2000" dirty="0">
                <a:hlinkClick r:id="rId2"/>
              </a:rPr>
              <a:t>https://www.jhg-nordwest.at/de/pages/aktuelles-8.aspx</a:t>
            </a:r>
            <a:endParaRPr lang="de-AT" sz="2000" dirty="0"/>
          </a:p>
          <a:p>
            <a:pPr marL="457200" lvl="1" indent="0">
              <a:buNone/>
            </a:pPr>
            <a:r>
              <a:rPr lang="de-AT" sz="2000" dirty="0">
                <a:hlinkClick r:id="rId3"/>
              </a:rPr>
              <a:t>fussballnord.at – Hauptgruppe Nord | Jugendhauptgruppe Nord</a:t>
            </a:r>
            <a:endParaRPr lang="de-AT" sz="2000" dirty="0"/>
          </a:p>
          <a:p>
            <a:pPr marL="457200" lvl="1" indent="0">
              <a:buNone/>
            </a:pPr>
            <a:endParaRPr lang="de-AT" dirty="0"/>
          </a:p>
        </p:txBody>
      </p:sp>
      <p:sp>
        <p:nvSpPr>
          <p:cNvPr id="5" name="Foliennummernplatzhalter 4">
            <a:extLst>
              <a:ext uri="{FF2B5EF4-FFF2-40B4-BE49-F238E27FC236}">
                <a16:creationId xmlns:a16="http://schemas.microsoft.com/office/drawing/2014/main" id="{EA9AA183-B199-8DF2-C2FC-B518B27BEC04}"/>
              </a:ext>
            </a:extLst>
          </p:cNvPr>
          <p:cNvSpPr>
            <a:spLocks noGrp="1"/>
          </p:cNvSpPr>
          <p:nvPr>
            <p:ph type="sldNum" sz="quarter" idx="4"/>
          </p:nvPr>
        </p:nvSpPr>
        <p:spPr/>
        <p:txBody>
          <a:bodyPr/>
          <a:lstStyle/>
          <a:p>
            <a:pPr algn="ctr"/>
            <a:r>
              <a:rPr lang="de-AT" sz="1800" dirty="0"/>
              <a:t>3</a:t>
            </a:r>
            <a:endParaRPr lang="de-DE"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B8EF0A-67AB-39C6-DAAB-D7C8F1D6A740}"/>
              </a:ext>
            </a:extLst>
          </p:cNvPr>
          <p:cNvSpPr>
            <a:spLocks noGrp="1"/>
          </p:cNvSpPr>
          <p:nvPr>
            <p:ph type="title"/>
          </p:nvPr>
        </p:nvSpPr>
        <p:spPr/>
        <p:txBody>
          <a:bodyPr>
            <a:normAutofit/>
          </a:bodyPr>
          <a:lstStyle/>
          <a:p>
            <a:r>
              <a:rPr lang="de-AT" dirty="0"/>
              <a:t>Funktionär </a:t>
            </a:r>
          </a:p>
        </p:txBody>
      </p:sp>
      <p:sp>
        <p:nvSpPr>
          <p:cNvPr id="3" name="Inhaltsplatzhalter 2">
            <a:extLst>
              <a:ext uri="{FF2B5EF4-FFF2-40B4-BE49-F238E27FC236}">
                <a16:creationId xmlns:a16="http://schemas.microsoft.com/office/drawing/2014/main" id="{798D5CBD-1E11-6D7B-41BB-AE8E640EBB3D}"/>
              </a:ext>
            </a:extLst>
          </p:cNvPr>
          <p:cNvSpPr>
            <a:spLocks noGrp="1"/>
          </p:cNvSpPr>
          <p:nvPr>
            <p:ph idx="1"/>
          </p:nvPr>
        </p:nvSpPr>
        <p:spPr>
          <a:xfrm>
            <a:off x="826671" y="1196753"/>
            <a:ext cx="5040560" cy="792087"/>
          </a:xfrm>
        </p:spPr>
        <p:txBody>
          <a:bodyPr>
            <a:normAutofit fontScale="92500"/>
          </a:bodyPr>
          <a:lstStyle/>
          <a:p>
            <a:pPr marL="0" indent="0">
              <a:buNone/>
            </a:pPr>
            <a:r>
              <a:rPr lang="de-AT" sz="4800" dirty="0"/>
              <a:t>Funktionär gesucht </a:t>
            </a:r>
          </a:p>
        </p:txBody>
      </p:sp>
      <p:sp>
        <p:nvSpPr>
          <p:cNvPr id="4" name="Foliennummernplatzhalter 3">
            <a:extLst>
              <a:ext uri="{FF2B5EF4-FFF2-40B4-BE49-F238E27FC236}">
                <a16:creationId xmlns:a16="http://schemas.microsoft.com/office/drawing/2014/main" id="{0D70E602-76DF-D19B-29D7-2DBA88B5F04B}"/>
              </a:ext>
            </a:extLst>
          </p:cNvPr>
          <p:cNvSpPr>
            <a:spLocks noGrp="1"/>
          </p:cNvSpPr>
          <p:nvPr>
            <p:ph type="sldNum" sz="quarter" idx="4"/>
          </p:nvPr>
        </p:nvSpPr>
        <p:spPr>
          <a:xfrm>
            <a:off x="8604448" y="6381328"/>
            <a:ext cx="478768" cy="365125"/>
          </a:xfrm>
        </p:spPr>
        <p:txBody>
          <a:bodyPr/>
          <a:lstStyle/>
          <a:p>
            <a:pPr algn="ctr"/>
            <a:r>
              <a:rPr lang="de-DE" sz="1800" dirty="0"/>
              <a:t>30</a:t>
            </a:r>
          </a:p>
        </p:txBody>
      </p:sp>
      <p:sp>
        <p:nvSpPr>
          <p:cNvPr id="5" name="Textfeld 4">
            <a:extLst>
              <a:ext uri="{FF2B5EF4-FFF2-40B4-BE49-F238E27FC236}">
                <a16:creationId xmlns:a16="http://schemas.microsoft.com/office/drawing/2014/main" id="{642F6EC5-789F-3E05-7709-7BEC4F673DB2}"/>
              </a:ext>
            </a:extLst>
          </p:cNvPr>
          <p:cNvSpPr txBox="1"/>
          <p:nvPr/>
        </p:nvSpPr>
        <p:spPr>
          <a:xfrm>
            <a:off x="791580" y="1988840"/>
            <a:ext cx="5940660" cy="523220"/>
          </a:xfrm>
          <a:prstGeom prst="rect">
            <a:avLst/>
          </a:prstGeom>
          <a:noFill/>
        </p:spPr>
        <p:txBody>
          <a:bodyPr wrap="square" rtlCol="0">
            <a:spAutoFit/>
          </a:bodyPr>
          <a:lstStyle/>
          <a:p>
            <a:r>
              <a:rPr lang="de-AT" sz="2800" dirty="0"/>
              <a:t>Gruppenobmann U16 und U15</a:t>
            </a:r>
          </a:p>
        </p:txBody>
      </p:sp>
      <p:pic>
        <p:nvPicPr>
          <p:cNvPr id="12" name="Grafik 11">
            <a:extLst>
              <a:ext uri="{FF2B5EF4-FFF2-40B4-BE49-F238E27FC236}">
                <a16:creationId xmlns:a16="http://schemas.microsoft.com/office/drawing/2014/main" id="{97DDC7AA-507C-1947-F130-F0CB9129C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2822814"/>
            <a:ext cx="3024336" cy="4039648"/>
          </a:xfrm>
          <a:prstGeom prst="rect">
            <a:avLst/>
          </a:prstGeom>
        </p:spPr>
      </p:pic>
    </p:spTree>
    <p:extLst>
      <p:ext uri="{BB962C8B-B14F-4D97-AF65-F5344CB8AC3E}">
        <p14:creationId xmlns:p14="http://schemas.microsoft.com/office/powerpoint/2010/main" val="16377484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58839"/>
            <a:ext cx="7886700" cy="1325563"/>
          </a:xfrm>
        </p:spPr>
        <p:txBody>
          <a:bodyPr>
            <a:normAutofit/>
          </a:bodyPr>
          <a:lstStyle/>
          <a:p>
            <a:r>
              <a:rPr lang="de-AT" sz="4000" b="1" dirty="0"/>
              <a:t>Strukturreform 27/28</a:t>
            </a:r>
            <a:endParaRPr lang="de-DE" sz="4000" b="1" dirty="0"/>
          </a:p>
        </p:txBody>
      </p:sp>
      <p:sp>
        <p:nvSpPr>
          <p:cNvPr id="3" name="Inhaltsplatzhalter 2"/>
          <p:cNvSpPr>
            <a:spLocks noGrp="1"/>
          </p:cNvSpPr>
          <p:nvPr>
            <p:ph idx="1"/>
          </p:nvPr>
        </p:nvSpPr>
        <p:spPr>
          <a:xfrm>
            <a:off x="285750" y="1548556"/>
            <a:ext cx="8229600" cy="45259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de-AT" sz="3200" b="1" dirty="0">
                <a:solidFill>
                  <a:prstClr val="black"/>
                </a:solidFill>
                <a:latin typeface="Calibri"/>
              </a:rPr>
              <a:t>Strukturreform ??</a:t>
            </a:r>
          </a:p>
          <a:p>
            <a:pPr lvl="1" indent="-342900">
              <a:buFont typeface="Arial" pitchFamily="34" charset="0"/>
              <a:buChar char="•"/>
              <a:defRPr/>
            </a:pPr>
            <a:r>
              <a:rPr lang="de-AT" sz="2000" dirty="0">
                <a:solidFill>
                  <a:prstClr val="black"/>
                </a:solidFill>
                <a:latin typeface="Calibri"/>
              </a:rPr>
              <a:t>Gründe, Notwendigkeit, 4 Viertel,……</a:t>
            </a:r>
          </a:p>
          <a:p>
            <a:pPr marL="171450" lvl="1" indent="0">
              <a:buNone/>
              <a:defRPr/>
            </a:pPr>
            <a:endParaRPr lang="de-AT" sz="2000" dirty="0">
              <a:solidFill>
                <a:prstClr val="black"/>
              </a:solidFill>
              <a:latin typeface="Calibri"/>
            </a:endParaRPr>
          </a:p>
          <a:p>
            <a:pPr>
              <a:defRPr/>
            </a:pPr>
            <a:r>
              <a:rPr lang="de-AT" sz="3200" b="1" dirty="0">
                <a:solidFill>
                  <a:prstClr val="black"/>
                </a:solidFill>
              </a:rPr>
              <a:t>Google Maps Karte der Vereine</a:t>
            </a:r>
          </a:p>
          <a:p>
            <a:pPr lvl="2">
              <a:defRPr/>
            </a:pPr>
            <a:r>
              <a:rPr lang="de-AT" sz="2600" b="1" dirty="0">
                <a:solidFill>
                  <a:prstClr val="black"/>
                </a:solidFill>
                <a:latin typeface="Calibri"/>
              </a:rPr>
              <a:t>auf NÖFV Homepage</a:t>
            </a:r>
            <a:endParaRPr kumimoji="0" lang="de-AT" sz="2600" b="1"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de-DE" sz="2000" b="1" i="0" u="sng" strike="noStrike" kern="1200" cap="none" spc="0" normalizeH="0" baseline="0" noProof="0" dirty="0">
                <a:ln>
                  <a:noFill/>
                </a:ln>
                <a:solidFill>
                  <a:prstClr val="black"/>
                </a:solidFill>
                <a:effectLst/>
                <a:uLnTx/>
                <a:uFillTx/>
                <a:latin typeface="Calibri"/>
                <a:ea typeface="+mn-ea"/>
                <a:cs typeface="+mn-cs"/>
                <a:hlinkClick r:id="rId2"/>
              </a:rPr>
              <a:t>Google My Maps</a:t>
            </a:r>
            <a:r>
              <a:rPr kumimoji="0" lang="de-DE" sz="2000" b="1" i="0" u="sng" strike="noStrike" kern="1200" cap="none" spc="0" normalizeH="0" baseline="0" noProof="0" dirty="0">
                <a:ln>
                  <a:noFill/>
                </a:ln>
                <a:solidFill>
                  <a:prstClr val="black"/>
                </a:solidFill>
                <a:effectLst/>
                <a:uLnTx/>
                <a:uFillTx/>
                <a:latin typeface="Calibri"/>
                <a:ea typeface="+mn-ea"/>
                <a:cs typeface="+mn-cs"/>
              </a:rPr>
              <a:t> </a:t>
            </a:r>
            <a:endParaRPr kumimoji="0" lang="de-AT" sz="2800" b="0" i="0" u="none" strike="noStrike" kern="1200" cap="none" spc="0" normalizeH="0" baseline="0" noProof="0" dirty="0">
              <a:ln>
                <a:noFill/>
              </a:ln>
              <a:solidFill>
                <a:prstClr val="black"/>
              </a:solidFill>
              <a:effectLst/>
              <a:uLnTx/>
              <a:uFillTx/>
              <a:latin typeface="Calibri"/>
              <a:ea typeface="+mn-ea"/>
              <a:cs typeface="+mn-cs"/>
            </a:endParaRPr>
          </a:p>
          <a:p>
            <a:pPr marL="3200400" lvl="7" indent="0">
              <a:buNone/>
            </a:pPr>
            <a:r>
              <a:rPr lang="de-AT" b="1" dirty="0"/>
              <a:t>	</a:t>
            </a:r>
          </a:p>
          <a:p>
            <a:pPr lvl="2"/>
            <a:endParaRPr lang="de-DE" dirty="0"/>
          </a:p>
          <a:p>
            <a:pPr lvl="2">
              <a:buNone/>
            </a:pPr>
            <a:endParaRPr lang="de-AT" dirty="0"/>
          </a:p>
          <a:p>
            <a:pPr lvl="1"/>
            <a:endParaRPr lang="de-DE" dirty="0"/>
          </a:p>
        </p:txBody>
      </p:sp>
      <p:sp>
        <p:nvSpPr>
          <p:cNvPr id="4" name="Foliennummernplatzhalter 3">
            <a:extLst>
              <a:ext uri="{FF2B5EF4-FFF2-40B4-BE49-F238E27FC236}">
                <a16:creationId xmlns:a16="http://schemas.microsoft.com/office/drawing/2014/main" id="{A078C0D1-7BA6-2E39-6BD0-35638BE99958}"/>
              </a:ext>
            </a:extLst>
          </p:cNvPr>
          <p:cNvSpPr>
            <a:spLocks noGrp="1"/>
          </p:cNvSpPr>
          <p:nvPr>
            <p:ph type="sldNum" sz="quarter" idx="12"/>
          </p:nvPr>
        </p:nvSpPr>
        <p:spPr>
          <a:xfrm>
            <a:off x="8063880" y="6171557"/>
            <a:ext cx="1080120" cy="365125"/>
          </a:xfrm>
        </p:spPr>
        <p:txBody>
          <a:bodyPr/>
          <a:lstStyle/>
          <a:p>
            <a:pPr algn="ctr"/>
            <a:r>
              <a:rPr lang="de-DE" sz="1800" dirty="0"/>
              <a:t>5</a:t>
            </a:r>
          </a:p>
        </p:txBody>
      </p:sp>
      <p:sp>
        <p:nvSpPr>
          <p:cNvPr id="6" name="Fußzeilenplatzhalter 5">
            <a:extLst>
              <a:ext uri="{FF2B5EF4-FFF2-40B4-BE49-F238E27FC236}">
                <a16:creationId xmlns:a16="http://schemas.microsoft.com/office/drawing/2014/main" id="{879FD0D7-582D-C63F-65CB-EC7117A2CCA1}"/>
              </a:ext>
            </a:extLst>
          </p:cNvPr>
          <p:cNvSpPr>
            <a:spLocks noGrp="1"/>
          </p:cNvSpPr>
          <p:nvPr>
            <p:ph type="ftr" sz="quarter" idx="11"/>
          </p:nvPr>
        </p:nvSpPr>
        <p:spPr/>
        <p:txBody>
          <a:bodyPr/>
          <a:lstStyle/>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B7505-7533-8310-90FD-06E0321A0D6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FC89D8D-1290-F442-BBF1-999CA26A7B50}"/>
              </a:ext>
            </a:extLst>
          </p:cNvPr>
          <p:cNvSpPr>
            <a:spLocks noGrp="1"/>
          </p:cNvSpPr>
          <p:nvPr>
            <p:ph type="title"/>
          </p:nvPr>
        </p:nvSpPr>
        <p:spPr/>
        <p:txBody>
          <a:bodyPr>
            <a:normAutofit/>
          </a:bodyPr>
          <a:lstStyle/>
          <a:p>
            <a:r>
              <a:rPr lang="de-AT" dirty="0"/>
              <a:t>Strukturreform 27/28 </a:t>
            </a:r>
            <a:r>
              <a:rPr lang="de-AT" sz="1800" dirty="0"/>
              <a:t>Vereine</a:t>
            </a:r>
          </a:p>
        </p:txBody>
      </p:sp>
      <p:sp>
        <p:nvSpPr>
          <p:cNvPr id="5" name="Foliennummernplatzhalter 4">
            <a:extLst>
              <a:ext uri="{FF2B5EF4-FFF2-40B4-BE49-F238E27FC236}">
                <a16:creationId xmlns:a16="http://schemas.microsoft.com/office/drawing/2014/main" id="{4D5DE801-65E4-400D-D34E-7FAB199D22EA}"/>
              </a:ext>
            </a:extLst>
          </p:cNvPr>
          <p:cNvSpPr>
            <a:spLocks noGrp="1"/>
          </p:cNvSpPr>
          <p:nvPr>
            <p:ph type="sldNum" sz="quarter" idx="4"/>
          </p:nvPr>
        </p:nvSpPr>
        <p:spPr/>
        <p:txBody>
          <a:bodyPr/>
          <a:lstStyle/>
          <a:p>
            <a:pPr algn="ctr"/>
            <a:r>
              <a:rPr lang="de-AT" sz="1800" dirty="0"/>
              <a:t>28</a:t>
            </a:r>
            <a:endParaRPr lang="de-DE" sz="1800" dirty="0"/>
          </a:p>
        </p:txBody>
      </p:sp>
      <mc:AlternateContent xmlns:mc="http://schemas.openxmlformats.org/markup-compatibility/2006">
        <mc:Choice xmlns:am3d="http://schemas.microsoft.com/office/drawing/2017/model3d" Requires="am3d">
          <p:graphicFrame>
            <p:nvGraphicFramePr>
              <p:cNvPr id="7" name="3D-Modell 6" descr="Fußball Ball">
                <a:extLst>
                  <a:ext uri="{FF2B5EF4-FFF2-40B4-BE49-F238E27FC236}">
                    <a16:creationId xmlns:a16="http://schemas.microsoft.com/office/drawing/2014/main" id="{32FFE2A8-077C-22B4-F350-C0197A4C4AE1}"/>
                  </a:ext>
                </a:extLst>
              </p:cNvPr>
              <p:cNvGraphicFramePr>
                <a:graphicFrameLocks/>
              </p:cNvGraphicFramePr>
              <p:nvPr/>
            </p:nvGraphicFramePr>
            <p:xfrm>
              <a:off x="1475656" y="1730235"/>
              <a:ext cx="2256564" cy="2256564"/>
            </p:xfrm>
            <a:graphic>
              <a:graphicData uri="http://schemas.microsoft.com/office/drawing/2017/model3d">
                <am3d:model3d r:embed="rId2">
                  <am3d:spPr>
                    <a:xfrm>
                      <a:off x="0" y="0"/>
                      <a:ext cx="2256564" cy="2256564"/>
                    </a:xfrm>
                    <a:prstGeom prst="rect">
                      <a:avLst/>
                    </a:prstGeom>
                  </am3d:spPr>
                  <am3d:camera>
                    <am3d:pos x="-60355127" y="5984370" z="81469202"/>
                    <am3d:up dx="0" dy="36000000" dz="0"/>
                    <am3d:lookAt x="-60355127" y="5984370" z="0"/>
                    <am3d:perspective fov="1589659"/>
                  </am3d:camera>
                  <am3d:trans>
                    <am3d:meterPerModelUnit n="3692271" d="1000000"/>
                    <am3d:preTrans dx="59675996" dy="-5725320" dz="-9195144"/>
                    <am3d:scale>
                      <am3d:sx n="1000000" d="1000000"/>
                      <am3d:sy n="1000000" d="1000000"/>
                      <am3d:sz n="1000000" d="1000000"/>
                    </am3d:scale>
                    <am3d:rot ax="-1022623" ay="-407845" az="124684"/>
                    <am3d:postTrans dx="-60355127" dy="5984369"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Modell 6" descr="Fußball Ball">
                <a:extLst>
                  <a:ext uri="{FF2B5EF4-FFF2-40B4-BE49-F238E27FC236}">
                    <a16:creationId xmlns:a16="http://schemas.microsoft.com/office/drawing/2014/main" id="{32FFE2A8-077C-22B4-F350-C0197A4C4AE1}"/>
                  </a:ext>
                </a:extLst>
              </p:cNvPr>
              <p:cNvPicPr>
                <a:picLocks noGrp="1" noRot="1" noChangeAspect="1" noMove="1" noResize="1" noEditPoints="1" noAdjustHandles="1" noChangeArrowheads="1" noChangeShapeType="1" noCrop="1"/>
              </p:cNvPicPr>
              <p:nvPr/>
            </p:nvPicPr>
            <p:blipFill>
              <a:blip r:embed="rId3"/>
              <a:stretch>
                <a:fillRect/>
              </a:stretch>
            </p:blipFill>
            <p:spPr>
              <a:xfrm>
                <a:off x="1475656" y="1730235"/>
                <a:ext cx="2256564" cy="2256564"/>
              </a:xfrm>
              <a:prstGeom prst="rect">
                <a:avLst/>
              </a:prstGeom>
            </p:spPr>
          </p:pic>
        </mc:Fallback>
      </mc:AlternateContent>
      <p:pic>
        <p:nvPicPr>
          <p:cNvPr id="10" name="Inhaltsplatzhalter 9">
            <a:extLst>
              <a:ext uri="{FF2B5EF4-FFF2-40B4-BE49-F238E27FC236}">
                <a16:creationId xmlns:a16="http://schemas.microsoft.com/office/drawing/2014/main" id="{1C86C403-253A-0F81-C2F1-86AA6EB2052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9552" y="980728"/>
            <a:ext cx="8610640" cy="5112568"/>
          </a:xfrm>
          <a:prstGeom prst="rect">
            <a:avLst/>
          </a:prstGeom>
        </p:spPr>
      </p:pic>
    </p:spTree>
    <p:extLst>
      <p:ext uri="{BB962C8B-B14F-4D97-AF65-F5344CB8AC3E}">
        <p14:creationId xmlns:p14="http://schemas.microsoft.com/office/powerpoint/2010/main" val="322628463"/>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EFA060-5B7D-027D-2C1D-46D841844C91}"/>
              </a:ext>
            </a:extLst>
          </p:cNvPr>
          <p:cNvSpPr>
            <a:spLocks noGrp="1"/>
          </p:cNvSpPr>
          <p:nvPr>
            <p:ph type="title"/>
          </p:nvPr>
        </p:nvSpPr>
        <p:spPr/>
        <p:txBody>
          <a:bodyPr>
            <a:normAutofit/>
          </a:bodyPr>
          <a:lstStyle/>
          <a:p>
            <a:r>
              <a:rPr lang="de-AT" dirty="0"/>
              <a:t>Strukturreform 27/28</a:t>
            </a:r>
          </a:p>
        </p:txBody>
      </p:sp>
      <p:sp>
        <p:nvSpPr>
          <p:cNvPr id="5" name="Foliennummernplatzhalter 4">
            <a:extLst>
              <a:ext uri="{FF2B5EF4-FFF2-40B4-BE49-F238E27FC236}">
                <a16:creationId xmlns:a16="http://schemas.microsoft.com/office/drawing/2014/main" id="{EF5C11CB-027F-A422-70EE-E28B669826AB}"/>
              </a:ext>
            </a:extLst>
          </p:cNvPr>
          <p:cNvSpPr>
            <a:spLocks noGrp="1"/>
          </p:cNvSpPr>
          <p:nvPr>
            <p:ph type="sldNum" sz="quarter" idx="4"/>
          </p:nvPr>
        </p:nvSpPr>
        <p:spPr/>
        <p:txBody>
          <a:bodyPr/>
          <a:lstStyle/>
          <a:p>
            <a:pPr algn="ctr"/>
            <a:r>
              <a:rPr lang="de-AT" sz="1800" dirty="0"/>
              <a:t>4</a:t>
            </a:r>
            <a:endParaRPr lang="de-DE" sz="1800" dirty="0"/>
          </a:p>
        </p:txBody>
      </p:sp>
      <mc:AlternateContent xmlns:mc="http://schemas.openxmlformats.org/markup-compatibility/2006">
        <mc:Choice xmlns:am3d="http://schemas.microsoft.com/office/drawing/2017/model3d" Requires="am3d">
          <p:graphicFrame>
            <p:nvGraphicFramePr>
              <p:cNvPr id="7" name="3D-Modell 6" descr="Fußball Ball">
                <a:extLst>
                  <a:ext uri="{FF2B5EF4-FFF2-40B4-BE49-F238E27FC236}">
                    <a16:creationId xmlns:a16="http://schemas.microsoft.com/office/drawing/2014/main" id="{A417B788-3681-C7A5-76E8-FA9F6EE3D347}"/>
                  </a:ext>
                </a:extLst>
              </p:cNvPr>
              <p:cNvGraphicFramePr>
                <a:graphicFrameLocks/>
              </p:cNvGraphicFramePr>
              <p:nvPr>
                <p:extLst>
                  <p:ext uri="{D42A27DB-BD31-4B8C-83A1-F6EECF244321}">
                    <p14:modId xmlns:p14="http://schemas.microsoft.com/office/powerpoint/2010/main" val="2863076769"/>
                  </p:ext>
                </p:extLst>
              </p:nvPr>
            </p:nvGraphicFramePr>
            <p:xfrm>
              <a:off x="1475656" y="1730235"/>
              <a:ext cx="2256564" cy="2256564"/>
            </p:xfrm>
            <a:graphic>
              <a:graphicData uri="http://schemas.microsoft.com/office/drawing/2017/model3d">
                <am3d:model3d r:embed="rId2">
                  <am3d:spPr>
                    <a:xfrm>
                      <a:off x="0" y="0"/>
                      <a:ext cx="2256564" cy="2256564"/>
                    </a:xfrm>
                    <a:prstGeom prst="rect">
                      <a:avLst/>
                    </a:prstGeom>
                  </am3d:spPr>
                  <am3d:camera>
                    <am3d:pos x="-60355127" y="5984370" z="81469202"/>
                    <am3d:up dx="0" dy="36000000" dz="0"/>
                    <am3d:lookAt x="-60355127" y="5984370" z="0"/>
                    <am3d:perspective fov="1589659"/>
                  </am3d:camera>
                  <am3d:trans>
                    <am3d:meterPerModelUnit n="3692271" d="1000000"/>
                    <am3d:preTrans dx="59675996" dy="-5725320" dz="-9195144"/>
                    <am3d:scale>
                      <am3d:sx n="1000000" d="1000000"/>
                      <am3d:sy n="1000000" d="1000000"/>
                      <am3d:sz n="1000000" d="1000000"/>
                    </am3d:scale>
                    <am3d:rot ax="-1022623" ay="-407845" az="124684"/>
                    <am3d:postTrans dx="-60355127" dy="5984369"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Modell 6" descr="Fußball Ball">
                <a:extLst>
                  <a:ext uri="{FF2B5EF4-FFF2-40B4-BE49-F238E27FC236}">
                    <a16:creationId xmlns:a16="http://schemas.microsoft.com/office/drawing/2014/main" id="{A417B788-3681-C7A5-76E8-FA9F6EE3D347}"/>
                  </a:ext>
                </a:extLst>
              </p:cNvPr>
              <p:cNvPicPr>
                <a:picLocks noGrp="1" noRot="1" noChangeAspect="1" noMove="1" noResize="1" noEditPoints="1" noAdjustHandles="1" noChangeArrowheads="1" noChangeShapeType="1" noCrop="1"/>
              </p:cNvPicPr>
              <p:nvPr/>
            </p:nvPicPr>
            <p:blipFill>
              <a:blip r:embed="rId3"/>
              <a:stretch>
                <a:fillRect/>
              </a:stretch>
            </p:blipFill>
            <p:spPr>
              <a:xfrm>
                <a:off x="1475656" y="1730235"/>
                <a:ext cx="2256564" cy="2256564"/>
              </a:xfrm>
              <a:prstGeom prst="rect">
                <a:avLst/>
              </a:prstGeom>
            </p:spPr>
          </p:pic>
        </mc:Fallback>
      </mc:AlternateContent>
      <p:sp>
        <p:nvSpPr>
          <p:cNvPr id="6" name="Inhaltsplatzhalter 5">
            <a:extLst>
              <a:ext uri="{FF2B5EF4-FFF2-40B4-BE49-F238E27FC236}">
                <a16:creationId xmlns:a16="http://schemas.microsoft.com/office/drawing/2014/main" id="{05344BB5-1A49-4373-B4DA-EF907C7FE56F}"/>
              </a:ext>
            </a:extLst>
          </p:cNvPr>
          <p:cNvSpPr>
            <a:spLocks noGrp="1"/>
          </p:cNvSpPr>
          <p:nvPr>
            <p:ph idx="1"/>
          </p:nvPr>
        </p:nvSpPr>
        <p:spPr>
          <a:xfrm>
            <a:off x="251520" y="1268760"/>
            <a:ext cx="8229600" cy="5134476"/>
          </a:xfrm>
        </p:spPr>
        <p:txBody>
          <a:bodyPr>
            <a:normAutofit fontScale="47500" lnSpcReduction="20000"/>
          </a:bodyPr>
          <a:lstStyle/>
          <a:p>
            <a:r>
              <a:rPr lang="de-AT" b="1" dirty="0"/>
              <a:t>Der Vorstand des Niederösterreichischer Fußballverband (NÖFV) hat eine umfassende Strukturreform beschlossen</a:t>
            </a:r>
            <a:endParaRPr lang="de-AT" dirty="0"/>
          </a:p>
          <a:p>
            <a:r>
              <a:rPr lang="de-AT" b="1" dirty="0"/>
              <a:t>Protokoll des Verbandsvorstands am Dienstag, 11. Februar 2025 Nr. 01/2025</a:t>
            </a:r>
            <a:endParaRPr lang="de-AT" dirty="0"/>
          </a:p>
          <a:p>
            <a:pPr lvl="0"/>
            <a:r>
              <a:rPr lang="de-AT" dirty="0"/>
              <a:t>NÖFV-Strukturreform </a:t>
            </a:r>
          </a:p>
          <a:p>
            <a:r>
              <a:rPr lang="de-AT" b="1" dirty="0"/>
              <a:t>Beschluss: </a:t>
            </a:r>
            <a:endParaRPr lang="de-AT" dirty="0"/>
          </a:p>
          <a:p>
            <a:r>
              <a:rPr lang="de-AT" b="1" dirty="0"/>
              <a:t>Der Vorstand stellt einstimmig den Antrag die neuen Satzungen </a:t>
            </a:r>
            <a:endParaRPr lang="de-AT" dirty="0"/>
          </a:p>
          <a:p>
            <a:r>
              <a:rPr lang="de-AT" b="1" dirty="0"/>
              <a:t>=&gt; die aktuelle Satzung, sowie die Fassungen (als Voraussetzung für die geplanten Reformschritte) ab 05.04.2025 und 01.07.2027, in einer gemeinsamen Gegenüberstellung zur Beschlussfassung an die Hauptversammlung des NÖFV am 05.04.2025.</a:t>
            </a:r>
            <a:endParaRPr lang="de-AT" dirty="0"/>
          </a:p>
          <a:p>
            <a:r>
              <a:rPr lang="de-AT" dirty="0"/>
              <a:t> </a:t>
            </a:r>
          </a:p>
          <a:p>
            <a:r>
              <a:rPr lang="de-AT" dirty="0"/>
              <a:t>O Der Vorstand des Niederösterreichischer Fußballverband (NÖFV) beschließt einstimmig eine umfassende Strukturreform.</a:t>
            </a:r>
          </a:p>
          <a:p>
            <a:r>
              <a:rPr lang="de-AT" b="1" dirty="0"/>
              <a:t> </a:t>
            </a:r>
            <a:endParaRPr lang="de-AT" dirty="0"/>
          </a:p>
          <a:p>
            <a:r>
              <a:rPr lang="de-AT" b="1" dirty="0"/>
              <a:t>Beschluss der „NÖFV-Strukturreform“ und Satzungsänderungen</a:t>
            </a:r>
            <a:endParaRPr lang="de-AT" dirty="0"/>
          </a:p>
          <a:p>
            <a:r>
              <a:rPr lang="de-AT" b="1" dirty="0"/>
              <a:t>Protokoll über die 37. NÖFV-Hauptversammlung am Samstag, 05. April 2025</a:t>
            </a:r>
            <a:endParaRPr lang="de-AT" dirty="0"/>
          </a:p>
          <a:p>
            <a:pPr lvl="0"/>
            <a:r>
              <a:rPr lang="de-AT" dirty="0"/>
              <a:t>Feststellung der anwesenden stimmberechtigten Personen </a:t>
            </a:r>
          </a:p>
          <a:p>
            <a:r>
              <a:rPr lang="de-AT" b="1" dirty="0"/>
              <a:t>Es gibt insgesamt 613 Stimmberechtigte, davon sind mehr als die Hälfte anwesend. </a:t>
            </a:r>
            <a:endParaRPr lang="de-AT" dirty="0"/>
          </a:p>
          <a:p>
            <a:r>
              <a:rPr lang="de-AT" b="1" dirty="0"/>
              <a:t>Die Beschlussfähigkeit der Hauptversammlung ist somit sichergestellt.</a:t>
            </a:r>
            <a:endParaRPr lang="de-AT" dirty="0"/>
          </a:p>
          <a:p>
            <a:pPr lvl="0"/>
            <a:r>
              <a:rPr lang="de-AT" dirty="0"/>
              <a:t>Beschlussfassung über Anträge </a:t>
            </a:r>
          </a:p>
          <a:p>
            <a:pPr lvl="0"/>
            <a:r>
              <a:rPr lang="de-AT" dirty="0"/>
              <a:t>des Vorstandes (z.B.: Satzungsänderungen) </a:t>
            </a:r>
          </a:p>
          <a:p>
            <a:r>
              <a:rPr lang="de-AT" b="1" dirty="0"/>
              <a:t>Die Satzungsänderungen, welche aufgrund der neuen NÖFV-Struktur notwendig waren und in der Vorstandssitzung vom 11.02.2025 einstimmig gefasst wurden sowie eine Gegenüberstellung der alten und neuen Satzung, wurden bereits vorab an alle stimmberechtigten Teilnehmer gesendet. </a:t>
            </a:r>
            <a:endParaRPr lang="de-AT" dirty="0"/>
          </a:p>
          <a:p>
            <a:r>
              <a:rPr lang="de-AT" b="1" dirty="0"/>
              <a:t>Beschluss: Der Antrag um Genehmigung der Satzungen wird in einer offenen Abstimmung mit einer Gegenstimme bestätigt.</a:t>
            </a:r>
            <a:endParaRPr lang="de-AT" dirty="0"/>
          </a:p>
          <a:p>
            <a:r>
              <a:rPr lang="de-AT" dirty="0"/>
              <a:t>O Die Hauptversammlung des Niederösterreichischer Fußballverband (NÖFV) bestätigt den Antrag um Genehmigung der Satzungsänderungen, welche aufgrund der neuen Struktur notwendig waren.</a:t>
            </a:r>
          </a:p>
          <a:p>
            <a:endParaRPr lang="de-AT" dirty="0"/>
          </a:p>
        </p:txBody>
      </p:sp>
    </p:spTree>
    <p:extLst>
      <p:ext uri="{BB962C8B-B14F-4D97-AF65-F5344CB8AC3E}">
        <p14:creationId xmlns:p14="http://schemas.microsoft.com/office/powerpoint/2010/main" val="1698294602"/>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9F574-EED0-D34E-50D1-D3A1C8FAB69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9DF5B56-7D6A-1130-1C93-931112089504}"/>
              </a:ext>
            </a:extLst>
          </p:cNvPr>
          <p:cNvSpPr>
            <a:spLocks noGrp="1"/>
          </p:cNvSpPr>
          <p:nvPr>
            <p:ph type="title"/>
          </p:nvPr>
        </p:nvSpPr>
        <p:spPr/>
        <p:txBody>
          <a:bodyPr>
            <a:normAutofit/>
          </a:bodyPr>
          <a:lstStyle/>
          <a:p>
            <a:r>
              <a:rPr lang="de-AT" dirty="0"/>
              <a:t>Strukturreform 27/28</a:t>
            </a:r>
          </a:p>
        </p:txBody>
      </p:sp>
      <p:sp>
        <p:nvSpPr>
          <p:cNvPr id="5" name="Foliennummernplatzhalter 4">
            <a:extLst>
              <a:ext uri="{FF2B5EF4-FFF2-40B4-BE49-F238E27FC236}">
                <a16:creationId xmlns:a16="http://schemas.microsoft.com/office/drawing/2014/main" id="{4B84B609-3F10-2809-C46F-1BB5DB29D67A}"/>
              </a:ext>
            </a:extLst>
          </p:cNvPr>
          <p:cNvSpPr>
            <a:spLocks noGrp="1"/>
          </p:cNvSpPr>
          <p:nvPr>
            <p:ph type="sldNum" sz="quarter" idx="4"/>
          </p:nvPr>
        </p:nvSpPr>
        <p:spPr/>
        <p:txBody>
          <a:bodyPr/>
          <a:lstStyle/>
          <a:p>
            <a:pPr algn="ctr"/>
            <a:r>
              <a:rPr lang="de-AT" sz="1800" dirty="0"/>
              <a:t>10</a:t>
            </a:r>
            <a:endParaRPr lang="de-DE" sz="1800" dirty="0"/>
          </a:p>
        </p:txBody>
      </p:sp>
      <mc:AlternateContent xmlns:mc="http://schemas.openxmlformats.org/markup-compatibility/2006">
        <mc:Choice xmlns:am3d="http://schemas.microsoft.com/office/drawing/2017/model3d" Requires="am3d">
          <p:graphicFrame>
            <p:nvGraphicFramePr>
              <p:cNvPr id="7" name="3D-Modell 6" descr="Fußball Ball">
                <a:extLst>
                  <a:ext uri="{FF2B5EF4-FFF2-40B4-BE49-F238E27FC236}">
                    <a16:creationId xmlns:a16="http://schemas.microsoft.com/office/drawing/2014/main" id="{89920819-E482-714E-F283-45D288E716BA}"/>
                  </a:ext>
                </a:extLst>
              </p:cNvPr>
              <p:cNvGraphicFramePr>
                <a:graphicFrameLocks/>
              </p:cNvGraphicFramePr>
              <p:nvPr/>
            </p:nvGraphicFramePr>
            <p:xfrm>
              <a:off x="1475656" y="1730235"/>
              <a:ext cx="2256564" cy="2256564"/>
            </p:xfrm>
            <a:graphic>
              <a:graphicData uri="http://schemas.microsoft.com/office/drawing/2017/model3d">
                <am3d:model3d r:embed="rId2">
                  <am3d:spPr>
                    <a:xfrm>
                      <a:off x="0" y="0"/>
                      <a:ext cx="2256564" cy="2256564"/>
                    </a:xfrm>
                    <a:prstGeom prst="rect">
                      <a:avLst/>
                    </a:prstGeom>
                  </am3d:spPr>
                  <am3d:camera>
                    <am3d:pos x="-60355127" y="5984370" z="81469202"/>
                    <am3d:up dx="0" dy="36000000" dz="0"/>
                    <am3d:lookAt x="-60355127" y="5984370" z="0"/>
                    <am3d:perspective fov="1589659"/>
                  </am3d:camera>
                  <am3d:trans>
                    <am3d:meterPerModelUnit n="3692271" d="1000000"/>
                    <am3d:preTrans dx="59675996" dy="-5725320" dz="-9195144"/>
                    <am3d:scale>
                      <am3d:sx n="1000000" d="1000000"/>
                      <am3d:sy n="1000000" d="1000000"/>
                      <am3d:sz n="1000000" d="1000000"/>
                    </am3d:scale>
                    <am3d:rot ax="-1022623" ay="-407845" az="124684"/>
                    <am3d:postTrans dx="-60355127" dy="5984369" dz="0"/>
                  </am3d:trans>
                  <am3d:raster rName="Office3DRenderer" rVer="16.0.8326">
                    <am3d:blip r:embed="rId3"/>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Modell 6" descr="Fußball Ball">
                <a:extLst>
                  <a:ext uri="{FF2B5EF4-FFF2-40B4-BE49-F238E27FC236}">
                    <a16:creationId xmlns:a16="http://schemas.microsoft.com/office/drawing/2014/main" id="{89920819-E482-714E-F283-45D288E716BA}"/>
                  </a:ext>
                </a:extLst>
              </p:cNvPr>
              <p:cNvPicPr>
                <a:picLocks noGrp="1" noRot="1" noChangeAspect="1" noMove="1" noResize="1" noEditPoints="1" noAdjustHandles="1" noChangeArrowheads="1" noChangeShapeType="1" noCrop="1"/>
              </p:cNvPicPr>
              <p:nvPr/>
            </p:nvPicPr>
            <p:blipFill>
              <a:blip r:embed="rId3"/>
              <a:stretch>
                <a:fillRect/>
              </a:stretch>
            </p:blipFill>
            <p:spPr>
              <a:xfrm>
                <a:off x="1475656" y="1730235"/>
                <a:ext cx="2256564" cy="2256564"/>
              </a:xfrm>
              <a:prstGeom prst="rect">
                <a:avLst/>
              </a:prstGeom>
            </p:spPr>
          </p:pic>
        </mc:Fallback>
      </mc:AlternateContent>
      <p:sp>
        <p:nvSpPr>
          <p:cNvPr id="6" name="Inhaltsplatzhalter 5">
            <a:extLst>
              <a:ext uri="{FF2B5EF4-FFF2-40B4-BE49-F238E27FC236}">
                <a16:creationId xmlns:a16="http://schemas.microsoft.com/office/drawing/2014/main" id="{BC5761C5-C9FF-DAC0-49BA-B2DA6B2758F6}"/>
              </a:ext>
            </a:extLst>
          </p:cNvPr>
          <p:cNvSpPr>
            <a:spLocks noGrp="1"/>
          </p:cNvSpPr>
          <p:nvPr>
            <p:ph idx="1"/>
          </p:nvPr>
        </p:nvSpPr>
        <p:spPr>
          <a:xfrm>
            <a:off x="482961" y="1052736"/>
            <a:ext cx="8229600" cy="4680520"/>
          </a:xfrm>
        </p:spPr>
        <p:txBody>
          <a:bodyPr>
            <a:normAutofit fontScale="47500" lnSpcReduction="20000"/>
          </a:bodyPr>
          <a:lstStyle/>
          <a:p>
            <a:r>
              <a:rPr lang="de-AT" b="1" i="1" dirty="0"/>
              <a:t>Projektziele</a:t>
            </a:r>
            <a:endParaRPr lang="de-AT" dirty="0"/>
          </a:p>
          <a:p>
            <a:r>
              <a:rPr lang="de-AT" b="1" i="1" dirty="0"/>
              <a:t> </a:t>
            </a:r>
            <a:endParaRPr lang="de-AT" dirty="0"/>
          </a:p>
          <a:p>
            <a:r>
              <a:rPr lang="de-AT" dirty="0"/>
              <a:t>• Vorbereitung des NÖFV auf zukünftige Herausforderungen,</a:t>
            </a:r>
          </a:p>
          <a:p>
            <a:r>
              <a:rPr lang="de-AT" dirty="0"/>
              <a:t>z.B.: wenn sich weniger ehrenamtliche </a:t>
            </a:r>
            <a:r>
              <a:rPr lang="de-AT" dirty="0" err="1"/>
              <a:t>Funtionäre:innen</a:t>
            </a:r>
            <a:r>
              <a:rPr lang="de-AT" dirty="0"/>
              <a:t> zur</a:t>
            </a:r>
          </a:p>
          <a:p>
            <a:r>
              <a:rPr lang="de-AT" dirty="0"/>
              <a:t>Mitarbeit finden</a:t>
            </a:r>
          </a:p>
          <a:p>
            <a:r>
              <a:rPr lang="de-AT" i="1" dirty="0"/>
              <a:t>Auszug aus den Satzungen des NÖFV</a:t>
            </a:r>
            <a:endParaRPr lang="de-AT" dirty="0"/>
          </a:p>
          <a:p>
            <a:r>
              <a:rPr lang="de-AT" i="1" dirty="0"/>
              <a:t>Diesen Zweck sucht er zu erreichen vor allem durch</a:t>
            </a:r>
            <a:endParaRPr lang="de-AT" dirty="0"/>
          </a:p>
          <a:p>
            <a:r>
              <a:rPr lang="de-AT" i="1" dirty="0"/>
              <a:t>b) Regelung und Überwachung des gesamten Spielbetriebes</a:t>
            </a:r>
            <a:endParaRPr lang="de-AT" dirty="0"/>
          </a:p>
          <a:p>
            <a:r>
              <a:rPr lang="de-AT" dirty="0"/>
              <a:t>=&gt; Modell für eine gerechte und krisenfeste Zukunftsstruktur</a:t>
            </a:r>
          </a:p>
          <a:p>
            <a:r>
              <a:rPr lang="de-AT" b="1" i="1" dirty="0"/>
              <a:t> </a:t>
            </a:r>
            <a:endParaRPr lang="de-AT" dirty="0"/>
          </a:p>
          <a:p>
            <a:r>
              <a:rPr lang="de-AT" dirty="0"/>
              <a:t>• Vereinfachung der Verwaltung &amp; Kommunikation</a:t>
            </a:r>
          </a:p>
          <a:p>
            <a:r>
              <a:rPr lang="de-AT" b="1" i="1" dirty="0"/>
              <a:t> </a:t>
            </a:r>
            <a:endParaRPr lang="de-AT" dirty="0"/>
          </a:p>
          <a:p>
            <a:r>
              <a:rPr lang="de-AT" dirty="0"/>
              <a:t>• Klare Verantwortlichkeiten &amp; dezentrale </a:t>
            </a:r>
          </a:p>
          <a:p>
            <a:r>
              <a:rPr lang="de-AT" dirty="0"/>
              <a:t>   Entscheidungsstrukturen	</a:t>
            </a:r>
          </a:p>
          <a:p>
            <a:r>
              <a:rPr lang="de-AT" b="1" i="1" dirty="0"/>
              <a:t> </a:t>
            </a:r>
            <a:endParaRPr lang="de-AT" dirty="0"/>
          </a:p>
          <a:p>
            <a:r>
              <a:rPr lang="de-AT" dirty="0"/>
              <a:t>• Verbesserte Außendarstellung &amp; professionelle Steuerung</a:t>
            </a:r>
          </a:p>
          <a:p>
            <a:r>
              <a:rPr lang="de-AT" b="1" i="1" dirty="0"/>
              <a:t> </a:t>
            </a:r>
            <a:endParaRPr lang="de-AT" dirty="0"/>
          </a:p>
          <a:p>
            <a:r>
              <a:rPr lang="de-AT" dirty="0"/>
              <a:t>• Einbindung von Regionen, Vereinen &amp; </a:t>
            </a:r>
            <a:r>
              <a:rPr lang="de-AT" dirty="0" err="1"/>
              <a:t>Funktionär:innen</a:t>
            </a:r>
            <a:endParaRPr lang="de-AT" dirty="0"/>
          </a:p>
          <a:p>
            <a:r>
              <a:rPr lang="de-AT" dirty="0"/>
              <a:t> </a:t>
            </a:r>
          </a:p>
          <a:p>
            <a:r>
              <a:rPr lang="de-AT" dirty="0"/>
              <a:t>• Gleichstellung aller Viertel in Bestimmungen, Finanzen und</a:t>
            </a:r>
          </a:p>
          <a:p>
            <a:r>
              <a:rPr lang="de-AT" dirty="0"/>
              <a:t>Rechten</a:t>
            </a:r>
          </a:p>
          <a:p>
            <a:endParaRPr lang="de-AT" dirty="0"/>
          </a:p>
        </p:txBody>
      </p:sp>
    </p:spTree>
    <p:extLst>
      <p:ext uri="{BB962C8B-B14F-4D97-AF65-F5344CB8AC3E}">
        <p14:creationId xmlns:p14="http://schemas.microsoft.com/office/powerpoint/2010/main" val="2628732824"/>
      </p:ext>
    </p:extLst>
  </p:cSld>
  <p:clrMapOvr>
    <a:masterClrMapping/>
  </p:clrMapOvr>
  <p:transition spd="slow">
    <p:randomBar dir="vert"/>
  </p:transition>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2466</Words>
  <Application>Microsoft Office PowerPoint</Application>
  <PresentationFormat>Bildschirmpräsentation (4:3)</PresentationFormat>
  <Paragraphs>396</Paragraphs>
  <Slides>38</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38</vt:i4>
      </vt:variant>
    </vt:vector>
  </HeadingPairs>
  <TitlesOfParts>
    <vt:vector size="44" baseType="lpstr">
      <vt:lpstr>Aptos</vt:lpstr>
      <vt:lpstr>Aptos Display</vt:lpstr>
      <vt:lpstr>Arial</vt:lpstr>
      <vt:lpstr>Calibri</vt:lpstr>
      <vt:lpstr>Symbol</vt:lpstr>
      <vt:lpstr>Office</vt:lpstr>
      <vt:lpstr>Info Meeting</vt:lpstr>
      <vt:lpstr>Organisatorisches</vt:lpstr>
      <vt:lpstr>Organisatorisches</vt:lpstr>
      <vt:lpstr>Organisatorisches </vt:lpstr>
      <vt:lpstr>Funktionär </vt:lpstr>
      <vt:lpstr>Strukturreform 27/28</vt:lpstr>
      <vt:lpstr>Strukturreform 27/28 Vereine</vt:lpstr>
      <vt:lpstr>Strukturreform 27/28</vt:lpstr>
      <vt:lpstr>Strukturreform 27/28</vt:lpstr>
      <vt:lpstr>Frühjahr 2026</vt:lpstr>
      <vt:lpstr>Strukturreform 27/28 Reg.Weinviertel</vt:lpstr>
      <vt:lpstr>Strukturreform Organigramm Entwurf</vt:lpstr>
      <vt:lpstr>Strukturreform Organigramm Entwurf</vt:lpstr>
      <vt:lpstr>Strukturreform 27/28 Reg Weinviertel</vt:lpstr>
      <vt:lpstr>Strukturreform 27/28 Reg.Weinviertel</vt:lpstr>
      <vt:lpstr>Strukturreform 27/28 Reg.Weinviertel</vt:lpstr>
      <vt:lpstr>Frühjahr 2026 Meisterschaft</vt:lpstr>
      <vt:lpstr>Saison 26/27 Einteilung Mannschaften</vt:lpstr>
      <vt:lpstr>Frühjahr 2026 Allgemein</vt:lpstr>
      <vt:lpstr>Frühjahr 2026 Jugend/Kinder</vt:lpstr>
      <vt:lpstr>Frühjahr 2026 Bambinis</vt:lpstr>
      <vt:lpstr>Frühjahr 2026 JHG Nord </vt:lpstr>
      <vt:lpstr>Saison 2026/2027 Vorschau</vt:lpstr>
      <vt:lpstr>Saison 2026/2027 Vorschau</vt:lpstr>
      <vt:lpstr>BAMBINIS  27/28 Vorschlag Teil 1</vt:lpstr>
      <vt:lpstr>BAMBINIS  27/28 Vorschlag Teil 1</vt:lpstr>
      <vt:lpstr>Bambinis 27/28 Regionseinteilung Vorschlag</vt:lpstr>
      <vt:lpstr>Saison 2026/2027 Vorschau</vt:lpstr>
      <vt:lpstr>Saison 2026/2027 Vorschau</vt:lpstr>
      <vt:lpstr>Saison 26_27</vt:lpstr>
      <vt:lpstr>ÖFB   Projekte, Veranstaltungen</vt:lpstr>
      <vt:lpstr>Mädchen 26/27</vt:lpstr>
      <vt:lpstr>Mädchen 26_27</vt:lpstr>
      <vt:lpstr>Allfälliges </vt:lpstr>
      <vt:lpstr>Struktur im Wandel</vt:lpstr>
      <vt:lpstr>Der Zeit</vt:lpstr>
      <vt:lpstr>Region Weinviertel</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Willkommen</dc:title>
  <dc:creator>Anwender</dc:creator>
  <cp:lastModifiedBy>Josef Haschky</cp:lastModifiedBy>
  <cp:revision>123</cp:revision>
  <dcterms:created xsi:type="dcterms:W3CDTF">2025-05-22T06:39:46Z</dcterms:created>
  <dcterms:modified xsi:type="dcterms:W3CDTF">2026-03-22T07:26:20Z</dcterms:modified>
</cp:coreProperties>
</file>